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92" r:id="rId2"/>
    <p:sldId id="296" r:id="rId3"/>
    <p:sldId id="295" r:id="rId4"/>
    <p:sldId id="297" r:id="rId5"/>
    <p:sldId id="298" r:id="rId6"/>
    <p:sldId id="299" r:id="rId7"/>
    <p:sldId id="300" r:id="rId8"/>
    <p:sldId id="301" r:id="rId9"/>
    <p:sldId id="302" r:id="rId10"/>
    <p:sldId id="303" r:id="rId11"/>
    <p:sldId id="310" r:id="rId12"/>
    <p:sldId id="304" r:id="rId13"/>
    <p:sldId id="305" r:id="rId14"/>
    <p:sldId id="306" r:id="rId15"/>
    <p:sldId id="307" r:id="rId16"/>
    <p:sldId id="308" r:id="rId17"/>
    <p:sldId id="311" r:id="rId18"/>
    <p:sldId id="309"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5" r:id="rId33"/>
    <p:sldId id="326" r:id="rId34"/>
    <p:sldId id="327" r:id="rId35"/>
    <p:sldId id="336" r:id="rId36"/>
    <p:sldId id="329" r:id="rId37"/>
    <p:sldId id="337" r:id="rId38"/>
    <p:sldId id="330" r:id="rId39"/>
    <p:sldId id="338" r:id="rId40"/>
    <p:sldId id="331" r:id="rId4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wi Nuriah" initials="DN" lastIdx="1" clrIdx="0">
    <p:extLst>
      <p:ext uri="{19B8F6BF-5375-455C-9EA6-DF929625EA0E}">
        <p15:presenceInfo xmlns:p15="http://schemas.microsoft.com/office/powerpoint/2012/main" userId="a35e9d5f13a387d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FFE"/>
    <a:srgbClr val="BF4B96"/>
    <a:srgbClr val="D78857"/>
    <a:srgbClr val="2C987E"/>
    <a:srgbClr val="09C7C2"/>
    <a:srgbClr val="1777B9"/>
    <a:srgbClr val="1A86D0"/>
    <a:srgbClr val="0077D0"/>
    <a:srgbClr val="2EA0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44"/>
    <p:restoredTop sz="94624"/>
  </p:normalViewPr>
  <p:slideViewPr>
    <p:cSldViewPr>
      <p:cViewPr varScale="1">
        <p:scale>
          <a:sx n="114" d="100"/>
          <a:sy n="114" d="100"/>
        </p:scale>
        <p:origin x="408" y="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B66D27-DE06-40B4-BEBB-99905555E750}" type="datetimeFigureOut">
              <a:rPr lang="en-US" smtClean="0"/>
              <a:t>6/12/2023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5B1283-1CAC-4C22-AE27-57A3D24587FD}" type="slidenum">
              <a:rPr lang="en-US" smtClean="0"/>
              <a:t>‹#›</a:t>
            </a:fld>
            <a:endParaRPr lang="en-US"/>
          </a:p>
        </p:txBody>
      </p:sp>
    </p:spTree>
    <p:extLst>
      <p:ext uri="{BB962C8B-B14F-4D97-AF65-F5344CB8AC3E}">
        <p14:creationId xmlns:p14="http://schemas.microsoft.com/office/powerpoint/2010/main" val="4269437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Ganti</a:t>
            </a:r>
            <a:r>
              <a:rPr lang="en-US" dirty="0"/>
              <a:t> </a:t>
            </a:r>
            <a:r>
              <a:rPr lang="en-US" dirty="0" err="1"/>
              <a:t>gambar</a:t>
            </a:r>
            <a:r>
              <a:rPr lang="en-US" dirty="0"/>
              <a:t> cover</a:t>
            </a:r>
            <a:r>
              <a:rPr lang="en-US" baseline="0" dirty="0"/>
              <a:t> </a:t>
            </a:r>
            <a:r>
              <a:rPr lang="en-US" baseline="0" dirty="0" err="1"/>
              <a:t>buku</a:t>
            </a:r>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Ganti</a:t>
            </a:r>
            <a:r>
              <a:rPr lang="en-US" dirty="0"/>
              <a:t> </a:t>
            </a:r>
            <a:r>
              <a:rPr lang="en-US" dirty="0" err="1"/>
              <a:t>gambar</a:t>
            </a:r>
            <a:r>
              <a:rPr lang="en-US" dirty="0"/>
              <a:t> cover</a:t>
            </a:r>
            <a:r>
              <a:rPr lang="en-US" baseline="0" dirty="0"/>
              <a:t> </a:t>
            </a:r>
            <a:r>
              <a:rPr lang="en-US" baseline="0" dirty="0" err="1"/>
              <a:t>buku</a:t>
            </a:r>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a:t>
            </a:fld>
            <a:endParaRPr lang="en-US"/>
          </a:p>
        </p:txBody>
      </p:sp>
    </p:spTree>
    <p:extLst>
      <p:ext uri="{BB962C8B-B14F-4D97-AF65-F5344CB8AC3E}">
        <p14:creationId xmlns:p14="http://schemas.microsoft.com/office/powerpoint/2010/main" val="2315383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2" name="Google Shape;92;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extLst>
      <p:ext uri="{BB962C8B-B14F-4D97-AF65-F5344CB8AC3E}">
        <p14:creationId xmlns:p14="http://schemas.microsoft.com/office/powerpoint/2010/main" val="3460584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14451"/>
            <a:ext cx="8229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20EE17-CFAB-4D26-B63C-0014F2997EC4}"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4CEBB-2B45-44E7-9A9C-6831F2A34C7A}" type="slidenum">
              <a:rPr lang="en-US" smtClean="0"/>
              <a:pPr/>
              <a:t>‹#›</a:t>
            </a:fld>
            <a:endParaRPr lang="en-US"/>
          </a:p>
        </p:txBody>
      </p:sp>
    </p:spTree>
    <p:extLst>
      <p:ext uri="{BB962C8B-B14F-4D97-AF65-F5344CB8AC3E}">
        <p14:creationId xmlns:p14="http://schemas.microsoft.com/office/powerpoint/2010/main" val="1937949927"/>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6/12/2023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2.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8.png"/><Relationship Id="rId5" Type="http://schemas.microsoft.com/office/2007/relationships/hdphoto" Target="../media/hdphoto1.wdp"/><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1479" y="1428750"/>
            <a:ext cx="4834962" cy="923322"/>
          </a:xfrm>
          <a:prstGeom prst="rect">
            <a:avLst/>
          </a:prstGeom>
          <a:noFill/>
        </p:spPr>
        <p:txBody>
          <a:bodyPr wrap="none" lIns="91432" tIns="45716" rIns="91432" bIns="45716">
            <a:spAutoFit/>
          </a:bodyPr>
          <a:lstStyle/>
          <a:p>
            <a:pPr algn="ctr"/>
            <a:r>
              <a:rPr lang="id-ID" sz="5400" b="1" noProof="1">
                <a:ln w="0"/>
                <a:solidFill>
                  <a:schemeClr val="tx1">
                    <a:lumMod val="75000"/>
                    <a:lumOff val="25000"/>
                  </a:schemeClr>
                </a:solidFill>
                <a:effectLst>
                  <a:outerShdw blurRad="38100" dist="38100" dir="2700000" algn="tl">
                    <a:srgbClr val="000000">
                      <a:alpha val="43137"/>
                    </a:srgbClr>
                  </a:outerShdw>
                </a:effectLst>
                <a:latin typeface="Bodoni MT Condensed" panose="02070606080606020203" pitchFamily="18" charset="0"/>
                <a:ea typeface="Cambria" pitchFamily="18" charset="0"/>
                <a:cs typeface="Calibri" pitchFamily="34" charset="0"/>
              </a:rPr>
              <a:t>Media Pembelajaran</a:t>
            </a:r>
          </a:p>
        </p:txBody>
      </p:sp>
      <p:sp>
        <p:nvSpPr>
          <p:cNvPr id="6" name="Rectangle 5"/>
          <p:cNvSpPr/>
          <p:nvPr/>
        </p:nvSpPr>
        <p:spPr>
          <a:xfrm>
            <a:off x="579121" y="2394295"/>
            <a:ext cx="5059679" cy="1138765"/>
          </a:xfrm>
          <a:prstGeom prst="rect">
            <a:avLst/>
          </a:prstGeom>
          <a:noFill/>
        </p:spPr>
        <p:txBody>
          <a:bodyPr wrap="square" lIns="91432" tIns="45716" rIns="91432" bIns="45716">
            <a:spAutoFit/>
          </a:bodyPr>
          <a:lstStyle/>
          <a:p>
            <a:pPr algn="ctr"/>
            <a:r>
              <a:rPr lang="id-ID" sz="40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Ekonomi</a:t>
            </a:r>
            <a:endParaRPr lang="id-ID" sz="66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endParaRPr>
          </a:p>
          <a:p>
            <a:pPr algn="ctr"/>
            <a:r>
              <a:rPr lang="id-ID"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untuk SMA/MA Kelas </a:t>
            </a:r>
            <a:r>
              <a:rPr lang="en-US"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XI</a:t>
            </a:r>
            <a:endParaRPr lang="id-ID"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endParaRPr>
          </a:p>
        </p:txBody>
      </p:sp>
      <p:cxnSp>
        <p:nvCxnSpPr>
          <p:cNvPr id="7" name="Straight Connector 6"/>
          <p:cNvCxnSpPr/>
          <p:nvPr/>
        </p:nvCxnSpPr>
        <p:spPr>
          <a:xfrm>
            <a:off x="502920" y="2343150"/>
            <a:ext cx="5212080" cy="0"/>
          </a:xfrm>
          <a:prstGeom prst="line">
            <a:avLst/>
          </a:prstGeom>
          <a:ln w="57150"/>
        </p:spPr>
        <p:style>
          <a:lnRef idx="3">
            <a:schemeClr val="dk1"/>
          </a:lnRef>
          <a:fillRef idx="0">
            <a:schemeClr val="dk1"/>
          </a:fillRef>
          <a:effectRef idx="2">
            <a:schemeClr val="dk1"/>
          </a:effectRef>
          <a:fontRef idx="minor">
            <a:schemeClr val="tx1"/>
          </a:fontRef>
        </p:style>
      </p:cxn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rot="297755">
            <a:off x="5925714" y="566571"/>
            <a:ext cx="2416148" cy="3553159"/>
          </a:xfrm>
          <a:prstGeom prst="rect">
            <a:avLst/>
          </a:prstGeom>
          <a:ln>
            <a:noFill/>
          </a:ln>
          <a:effectLst>
            <a:outerShdw blurRad="76200" dist="76200" dir="20400000" sx="102000" sy="102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0" y="4302125"/>
            <a:ext cx="9144000" cy="841375"/>
            <a:chOff x="0" y="4302125"/>
            <a:chExt cx="9144000" cy="841375"/>
          </a:xfrm>
        </p:grpSpPr>
        <p:grpSp>
          <p:nvGrpSpPr>
            <p:cNvPr id="2" name="Group 1"/>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9"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2" name="Picture 11"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3" name="Rectangle 2"/>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13772243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ppt_x</p:attrName>
                                        </p:attrNameLst>
                                      </p:cBhvr>
                                      <p:tavLst>
                                        <p:tav tm="0">
                                          <p:val>
                                            <p:strVal val="#ppt_x+#ppt_w*1.125000"/>
                                          </p:val>
                                        </p:tav>
                                        <p:tav tm="100000">
                                          <p:val>
                                            <p:strVal val="#ppt_x"/>
                                          </p:val>
                                        </p:tav>
                                      </p:tavLst>
                                    </p:anim>
                                    <p:animEffect transition="in" filter="wipe(left)">
                                      <p:cBhvr>
                                        <p:cTn id="8" dur="750"/>
                                        <p:tgtEl>
                                          <p:spTgt spid="5"/>
                                        </p:tgtEl>
                                      </p:cBhvr>
                                    </p:animEffect>
                                  </p:childTnLst>
                                </p:cTn>
                              </p:par>
                              <p:par>
                                <p:cTn id="9" presetID="22" presetClass="entr" presetSubtype="8" fill="hold" nodeType="withEffect">
                                  <p:stCondLst>
                                    <p:cond delay="20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50" presetClass="entr" presetSubtype="0" decel="100000" fill="hold" grpId="0" nodeType="withEffect">
                                  <p:stCondLst>
                                    <p:cond delay="275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3"/>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par>
                                <p:cTn id="17" presetID="18" presetClass="entr" presetSubtype="12" fill="hold" nodeType="withEffect">
                                  <p:stCondLst>
                                    <p:cond delay="3200"/>
                                  </p:stCondLst>
                                  <p:childTnLst>
                                    <p:set>
                                      <p:cBhvr>
                                        <p:cTn id="18" dur="1" fill="hold">
                                          <p:stCondLst>
                                            <p:cond delay="0"/>
                                          </p:stCondLst>
                                        </p:cTn>
                                        <p:tgtEl>
                                          <p:spTgt spid="1026"/>
                                        </p:tgtEl>
                                        <p:attrNameLst>
                                          <p:attrName>style.visibility</p:attrName>
                                        </p:attrNameLst>
                                      </p:cBhvr>
                                      <p:to>
                                        <p:strVal val="visible"/>
                                      </p:to>
                                    </p:set>
                                    <p:animEffect transition="in" filter="strips(downLeft)">
                                      <p:cBhvr>
                                        <p:cTn id="19" dur="12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50F102EC-FD1C-095E-40AE-D6878619687C}"/>
              </a:ext>
            </a:extLst>
          </p:cNvPr>
          <p:cNvSpPr txBox="1">
            <a:spLocks/>
          </p:cNvSpPr>
          <p:nvPr/>
        </p:nvSpPr>
        <p:spPr>
          <a:xfrm>
            <a:off x="54832" y="8646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E3945422-2D90-B777-8138-3DE5998B08DF}"/>
              </a:ext>
            </a:extLst>
          </p:cNvPr>
          <p:cNvSpPr txBox="1">
            <a:spLocks/>
          </p:cNvSpPr>
          <p:nvPr/>
        </p:nvSpPr>
        <p:spPr>
          <a:xfrm>
            <a:off x="763165" y="132047"/>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a:solidFill>
                  <a:schemeClr val="tx2"/>
                </a:solidFill>
                <a:latin typeface="Hiragino Kaku Gothic StdN W8" panose="020B0800000000000000" pitchFamily="34" charset="-128"/>
                <a:ea typeface="Hiragino Kaku Gothic StdN W8" panose="020B0800000000000000" pitchFamily="34" charset="-128"/>
              </a:rPr>
              <a:t>Ekonomi Makro</a:t>
            </a:r>
          </a:p>
        </p:txBody>
      </p:sp>
      <p:sp>
        <p:nvSpPr>
          <p:cNvPr id="11" name="TextBox 10">
            <a:extLst>
              <a:ext uri="{FF2B5EF4-FFF2-40B4-BE49-F238E27FC236}">
                <a16:creationId xmlns:a16="http://schemas.microsoft.com/office/drawing/2014/main" id="{B9D4CEA8-E9E9-45CA-3D06-E8EFCA575662}"/>
              </a:ext>
            </a:extLst>
          </p:cNvPr>
          <p:cNvSpPr txBox="1"/>
          <p:nvPr/>
        </p:nvSpPr>
        <p:spPr>
          <a:xfrm>
            <a:off x="458365" y="515869"/>
            <a:ext cx="4114800" cy="307777"/>
          </a:xfrm>
          <a:prstGeom prst="rect">
            <a:avLst/>
          </a:prstGeom>
          <a:noFill/>
        </p:spPr>
        <p:txBody>
          <a:bodyPr wrap="square" rtlCol="0">
            <a:spAutoFit/>
          </a:bodyPr>
          <a:lstStyle/>
          <a:p>
            <a:pPr marL="342900" indent="-342900">
              <a:buFont typeface="+mj-lt"/>
              <a:buAutoNum type="alphaLcPeriod" startAt="3"/>
            </a:pPr>
            <a:r>
              <a:rPr lang="id-ID" sz="1400" b="1" dirty="0">
                <a:latin typeface="Quire Sans" panose="020B0502040400020003" pitchFamily="34" charset="0"/>
                <a:cs typeface="Quire Sans" panose="020B0502040400020003" pitchFamily="34" charset="0"/>
              </a:rPr>
              <a:t>Kebijakan Ekonomi Makro</a:t>
            </a:r>
          </a:p>
        </p:txBody>
      </p:sp>
      <p:sp>
        <p:nvSpPr>
          <p:cNvPr id="12" name="Google Shape;467;p34">
            <a:extLst>
              <a:ext uri="{FF2B5EF4-FFF2-40B4-BE49-F238E27FC236}">
                <a16:creationId xmlns:a16="http://schemas.microsoft.com/office/drawing/2014/main" id="{D7702B1E-96A5-AA82-EE2E-E4560E12F6FB}"/>
              </a:ext>
            </a:extLst>
          </p:cNvPr>
          <p:cNvSpPr/>
          <p:nvPr/>
        </p:nvSpPr>
        <p:spPr>
          <a:xfrm>
            <a:off x="842900" y="866223"/>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2)</a:t>
            </a:r>
            <a:endParaRPr sz="1400" b="1" dirty="0">
              <a:solidFill>
                <a:schemeClr val="bg1"/>
              </a:solidFill>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C3EE0F6F-B8BC-B432-807C-82893C25457A}"/>
              </a:ext>
            </a:extLst>
          </p:cNvPr>
          <p:cNvSpPr txBox="1"/>
          <p:nvPr/>
        </p:nvSpPr>
        <p:spPr>
          <a:xfrm>
            <a:off x="1372183" y="945276"/>
            <a:ext cx="5181600"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Kristalisasi kebijakan ekonomi makro</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4DB1744E-C6A0-5C9D-D719-8D77FF6D64F7}"/>
              </a:ext>
            </a:extLst>
          </p:cNvPr>
          <p:cNvSpPr txBox="1"/>
          <p:nvPr/>
        </p:nvSpPr>
        <p:spPr>
          <a:xfrm>
            <a:off x="1390112" y="1253053"/>
            <a:ext cx="6714952" cy="2693045"/>
          </a:xfrm>
          <a:prstGeom prst="rect">
            <a:avLst/>
          </a:prstGeom>
          <a:noFill/>
        </p:spPr>
        <p:txBody>
          <a:bodyPr wrap="square" rtlCol="0">
            <a:spAutoFit/>
          </a:bodyPr>
          <a:lstStyle/>
          <a:p>
            <a:pPr algn="just"/>
            <a:r>
              <a:rPr lang="id-ID" sz="1300" dirty="0">
                <a:latin typeface="Quire Sans Light" panose="020B0302040400020003" pitchFamily="34" charset="0"/>
              </a:rPr>
              <a:t>Kristalisasi kebijakan ekonomi bertumpu pada tiga kebijakan yang diharapkan dapat mengatasi ketimpangan. Ketiga kebijakan tersebut adalah sebagai berikut.</a:t>
            </a:r>
          </a:p>
          <a:p>
            <a:pPr marL="342900" indent="-342900" algn="just">
              <a:buFont typeface="+mj-lt"/>
              <a:buAutoNum type="alphaLcParenR"/>
            </a:pPr>
            <a:r>
              <a:rPr lang="id-ID" sz="1300" dirty="0">
                <a:latin typeface="Quire Sans Light" panose="020B0302040400020003" pitchFamily="34" charset="0"/>
              </a:rPr>
              <a:t>Kebijakan moneter. Kebijakan moneter adalah kebijakan yang dirancang oleh pemerintah dalam rangka memengaruhi jumlah uang yang beredar untuk memperbaiki kinerja perekonomian. </a:t>
            </a:r>
          </a:p>
          <a:p>
            <a:pPr marL="342900" indent="-342900" algn="just">
              <a:buFont typeface="+mj-lt"/>
              <a:buAutoNum type="alphaLcParenR"/>
            </a:pPr>
            <a:r>
              <a:rPr lang="id-ID" sz="1300" dirty="0">
                <a:latin typeface="Quire Sans Light" panose="020B0302040400020003" pitchFamily="34" charset="0"/>
              </a:rPr>
              <a:t>Kebijakan fiskal. Kebijakan fiskal adalah kebijakan yang bertujuan memengaruhi jumlah pengeluaran dan penerimaan pemerintah. Salah satu tindakan yang dapat secara langsung memengaruhi pengeluaran dan penerimaan pemerintah adalah </a:t>
            </a:r>
            <a:r>
              <a:rPr lang="id-ID" sz="1300" dirty="0" err="1">
                <a:latin typeface="Quire Sans Light" panose="020B0302040400020003" pitchFamily="34" charset="0"/>
              </a:rPr>
              <a:t>sekor</a:t>
            </a:r>
            <a:r>
              <a:rPr lang="id-ID" sz="1300" dirty="0">
                <a:latin typeface="Quire Sans Light" panose="020B0302040400020003" pitchFamily="34" charset="0"/>
              </a:rPr>
              <a:t> perpajakan. </a:t>
            </a:r>
          </a:p>
          <a:p>
            <a:pPr marL="342900" indent="-342900" algn="just">
              <a:buFont typeface="+mj-lt"/>
              <a:buAutoNum type="alphaLcParenR"/>
            </a:pPr>
            <a:r>
              <a:rPr lang="id-ID" sz="1300" dirty="0">
                <a:latin typeface="Quire Sans Light" panose="020B0302040400020003" pitchFamily="34" charset="0"/>
              </a:rPr>
              <a:t>Kebijakan dengan harga arah barang murah dan bermutu. Kebijakan yang bersifat moneter dan fiskal merupakan kebijakan yang dilihat dari segi permintaan. Dari sudut penawaran, kebijakan yang dapat diterapkan adalah kebijakan dengan arah harga barang murah dan bermutu. </a:t>
            </a:r>
          </a:p>
        </p:txBody>
      </p:sp>
    </p:spTree>
    <p:extLst>
      <p:ext uri="{BB962C8B-B14F-4D97-AF65-F5344CB8AC3E}">
        <p14:creationId xmlns:p14="http://schemas.microsoft.com/office/powerpoint/2010/main" val="2242265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descr="A picture containing text, screenshot, design, calculator&#10;&#10;Description automatically generated">
            <a:extLst>
              <a:ext uri="{FF2B5EF4-FFF2-40B4-BE49-F238E27FC236}">
                <a16:creationId xmlns:a16="http://schemas.microsoft.com/office/drawing/2014/main" id="{688BA2CF-CA32-5EB7-478B-967BE830DC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14717" y="1084170"/>
            <a:ext cx="2671482" cy="2671482"/>
          </a:xfrm>
          <a:prstGeom prst="rect">
            <a:avLst/>
          </a:prstGeom>
        </p:spPr>
      </p:pic>
      <p:sp>
        <p:nvSpPr>
          <p:cNvPr id="11" name="Google Shape;171;p32">
            <a:extLst>
              <a:ext uri="{FF2B5EF4-FFF2-40B4-BE49-F238E27FC236}">
                <a16:creationId xmlns:a16="http://schemas.microsoft.com/office/drawing/2014/main" id="{3DCD3F32-81F1-A137-B799-8240D665316C}"/>
              </a:ext>
            </a:extLst>
          </p:cNvPr>
          <p:cNvSpPr/>
          <p:nvPr/>
        </p:nvSpPr>
        <p:spPr>
          <a:xfrm>
            <a:off x="4494679" y="2241184"/>
            <a:ext cx="2718547" cy="583834"/>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err="1">
                <a:solidFill>
                  <a:schemeClr val="bg1"/>
                </a:solidFill>
                <a:latin typeface="Cooper Black" panose="0208090404030B020404" pitchFamily="18" charset="77"/>
              </a:rPr>
              <a:t>Moneter</a:t>
            </a:r>
            <a:endParaRPr sz="2800" dirty="0">
              <a:solidFill>
                <a:schemeClr val="bg1"/>
              </a:solidFill>
              <a:latin typeface="Cooper Black" panose="0208090404030B020404" pitchFamily="18" charset="77"/>
            </a:endParaRPr>
          </a:p>
        </p:txBody>
      </p:sp>
      <p:sp>
        <p:nvSpPr>
          <p:cNvPr id="12" name="TextBox 11">
            <a:extLst>
              <a:ext uri="{FF2B5EF4-FFF2-40B4-BE49-F238E27FC236}">
                <a16:creationId xmlns:a16="http://schemas.microsoft.com/office/drawing/2014/main" id="{39C1FF67-C425-B462-1D45-B7F1091945EB}"/>
              </a:ext>
            </a:extLst>
          </p:cNvPr>
          <p:cNvSpPr txBox="1"/>
          <p:nvPr/>
        </p:nvSpPr>
        <p:spPr>
          <a:xfrm>
            <a:off x="3886200" y="1657350"/>
            <a:ext cx="3935506" cy="584775"/>
          </a:xfrm>
          <a:prstGeom prst="rect">
            <a:avLst/>
          </a:prstGeom>
          <a:noFill/>
        </p:spPr>
        <p:txBody>
          <a:bodyPr wrap="square" rtlCol="0">
            <a:spAutoFit/>
          </a:bodyPr>
          <a:lstStyle/>
          <a:p>
            <a:pPr marL="514350" indent="-514350" algn="ctr">
              <a:buFont typeface="+mj-lt"/>
              <a:buAutoNum type="alphaUcPeriod" startAt="2"/>
            </a:pPr>
            <a:r>
              <a:rPr lang="id-ID" sz="3200" dirty="0">
                <a:solidFill>
                  <a:schemeClr val="accent6">
                    <a:lumMod val="50000"/>
                  </a:schemeClr>
                </a:solidFill>
                <a:latin typeface="Cooper Black" panose="0208090404030B020404" pitchFamily="18" charset="77"/>
              </a:rPr>
              <a:t>Kebijakan</a:t>
            </a:r>
          </a:p>
        </p:txBody>
      </p:sp>
    </p:spTree>
    <p:extLst>
      <p:ext uri="{BB962C8B-B14F-4D97-AF65-F5344CB8AC3E}">
        <p14:creationId xmlns:p14="http://schemas.microsoft.com/office/powerpoint/2010/main" val="2223400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CEFFE">
            <a:alpha val="65000"/>
          </a:srgb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243" name="Picture 242" descr="A picture containing graphics, graphic design, creativity, design&#10;&#10;Description automatically generated">
            <a:extLst>
              <a:ext uri="{FF2B5EF4-FFF2-40B4-BE49-F238E27FC236}">
                <a16:creationId xmlns:a16="http://schemas.microsoft.com/office/drawing/2014/main" id="{2C6F63DE-C98E-7E25-DAC8-B0E408FC51A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05600" y="2997039"/>
            <a:ext cx="2349500" cy="1676400"/>
          </a:xfrm>
          <a:prstGeom prst="rect">
            <a:avLst/>
          </a:prstGeom>
        </p:spPr>
      </p:pic>
      <p:sp>
        <p:nvSpPr>
          <p:cNvPr id="246" name="Rounded Rectangle 245">
            <a:extLst>
              <a:ext uri="{FF2B5EF4-FFF2-40B4-BE49-F238E27FC236}">
                <a16:creationId xmlns:a16="http://schemas.microsoft.com/office/drawing/2014/main" id="{953A013F-EA42-FFFF-DD0F-773E99122624}"/>
              </a:ext>
            </a:extLst>
          </p:cNvPr>
          <p:cNvSpPr/>
          <p:nvPr/>
        </p:nvSpPr>
        <p:spPr>
          <a:xfrm>
            <a:off x="304800" y="209550"/>
            <a:ext cx="533400" cy="457200"/>
          </a:xfrm>
          <a:prstGeom prst="round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01</a:t>
            </a:r>
          </a:p>
        </p:txBody>
      </p:sp>
      <p:sp>
        <p:nvSpPr>
          <p:cNvPr id="248" name="Google Shape;2259;p38">
            <a:extLst>
              <a:ext uri="{FF2B5EF4-FFF2-40B4-BE49-F238E27FC236}">
                <a16:creationId xmlns:a16="http://schemas.microsoft.com/office/drawing/2014/main" id="{0DCE23E6-D1DD-1748-F516-A86170282051}"/>
              </a:ext>
            </a:extLst>
          </p:cNvPr>
          <p:cNvSpPr txBox="1">
            <a:spLocks/>
          </p:cNvSpPr>
          <p:nvPr/>
        </p:nvSpPr>
        <p:spPr>
          <a:xfrm>
            <a:off x="838200" y="203943"/>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err="1">
                <a:solidFill>
                  <a:schemeClr val="tx2"/>
                </a:solidFill>
                <a:latin typeface="Hiragino Kaku Gothic StdN W8" panose="020B0800000000000000" pitchFamily="34" charset="-128"/>
                <a:ea typeface="Hiragino Kaku Gothic StdN W8" panose="020B0800000000000000" pitchFamily="34" charset="-128"/>
              </a:rPr>
              <a:t>Pengertian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Moneter</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249" name="Rounded Rectangle 248">
            <a:extLst>
              <a:ext uri="{FF2B5EF4-FFF2-40B4-BE49-F238E27FC236}">
                <a16:creationId xmlns:a16="http://schemas.microsoft.com/office/drawing/2014/main" id="{E3C49A53-EBE0-590C-FE41-FD5C06B4DD4B}"/>
              </a:ext>
            </a:extLst>
          </p:cNvPr>
          <p:cNvSpPr/>
          <p:nvPr/>
        </p:nvSpPr>
        <p:spPr>
          <a:xfrm>
            <a:off x="304800" y="2075328"/>
            <a:ext cx="533400" cy="457200"/>
          </a:xfrm>
          <a:prstGeom prst="round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02</a:t>
            </a:r>
          </a:p>
        </p:txBody>
      </p:sp>
      <p:sp>
        <p:nvSpPr>
          <p:cNvPr id="250" name="Google Shape;2259;p38">
            <a:extLst>
              <a:ext uri="{FF2B5EF4-FFF2-40B4-BE49-F238E27FC236}">
                <a16:creationId xmlns:a16="http://schemas.microsoft.com/office/drawing/2014/main" id="{2EB58A22-57AA-06DF-3AC1-39904EB81952}"/>
              </a:ext>
            </a:extLst>
          </p:cNvPr>
          <p:cNvSpPr txBox="1">
            <a:spLocks/>
          </p:cNvSpPr>
          <p:nvPr/>
        </p:nvSpPr>
        <p:spPr>
          <a:xfrm>
            <a:off x="838200" y="2038350"/>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a:solidFill>
                  <a:schemeClr val="tx2"/>
                </a:solidFill>
                <a:latin typeface="Hiragino Kaku Gothic StdN W8" panose="020B0800000000000000" pitchFamily="34" charset="-128"/>
                <a:ea typeface="Hiragino Kaku Gothic StdN W8" panose="020B0800000000000000" pitchFamily="34" charset="-128"/>
              </a:rPr>
              <a:t>Peran dan </a:t>
            </a:r>
            <a:r>
              <a:rPr lang="en-US" sz="1400" dirty="0" err="1">
                <a:solidFill>
                  <a:schemeClr val="tx2"/>
                </a:solidFill>
                <a:latin typeface="Hiragino Kaku Gothic StdN W8" panose="020B0800000000000000" pitchFamily="34" charset="-128"/>
                <a:ea typeface="Hiragino Kaku Gothic StdN W8" panose="020B0800000000000000" pitchFamily="34" charset="-128"/>
              </a:rPr>
              <a:t>Fungsi</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Moneter</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251" name="TextBox 250">
            <a:extLst>
              <a:ext uri="{FF2B5EF4-FFF2-40B4-BE49-F238E27FC236}">
                <a16:creationId xmlns:a16="http://schemas.microsoft.com/office/drawing/2014/main" id="{8ED44E53-1EAF-B51B-D1FB-433620E15014}"/>
              </a:ext>
            </a:extLst>
          </p:cNvPr>
          <p:cNvSpPr txBox="1"/>
          <p:nvPr/>
        </p:nvSpPr>
        <p:spPr>
          <a:xfrm>
            <a:off x="842682" y="608415"/>
            <a:ext cx="5862918" cy="1384995"/>
          </a:xfrm>
          <a:prstGeom prst="rect">
            <a:avLst/>
          </a:prstGeom>
          <a:noFill/>
        </p:spPr>
        <p:txBody>
          <a:bodyPr wrap="square" rtlCol="0">
            <a:spAutoFit/>
          </a:bodyPr>
          <a:lstStyle/>
          <a:p>
            <a:pPr algn="just"/>
            <a:r>
              <a:rPr lang="id-ID" sz="1400" dirty="0">
                <a:latin typeface="Quire Sans Light" panose="020B0302040400020003" pitchFamily="34" charset="0"/>
              </a:rPr>
              <a:t>Kebijakan moneter merupakan kebijakan otoritas moneter atau bank sentral dalam bentuk pengendalian besaran moneter untuk mencapai perkembangan kegiatan perekonomian yang diinginkan. Perkembangan kegiatan perekonomian yang diinginkan adalah stabilitas ekonomi makro yang dicerminkan oleh stabilitas harga, membaiknya perkembangan </a:t>
            </a:r>
            <a:r>
              <a:rPr lang="id-ID" sz="1400" i="1" dirty="0" err="1">
                <a:latin typeface="Quire Sans Light" panose="020B0302040400020003" pitchFamily="34" charset="0"/>
              </a:rPr>
              <a:t>output</a:t>
            </a:r>
            <a:r>
              <a:rPr lang="id-ID" sz="1400" i="1" dirty="0">
                <a:latin typeface="Quire Sans Light" panose="020B0302040400020003" pitchFamily="34" charset="0"/>
              </a:rPr>
              <a:t> </a:t>
            </a:r>
            <a:r>
              <a:rPr lang="id-ID" sz="1400" dirty="0">
                <a:latin typeface="Quire Sans Light" panose="020B0302040400020003" pitchFamily="34" charset="0"/>
              </a:rPr>
              <a:t>riil, serta cukup luasnya kesempatan kerja yang tersedia. </a:t>
            </a:r>
          </a:p>
        </p:txBody>
      </p:sp>
      <p:sp>
        <p:nvSpPr>
          <p:cNvPr id="252" name="TextBox 251">
            <a:extLst>
              <a:ext uri="{FF2B5EF4-FFF2-40B4-BE49-F238E27FC236}">
                <a16:creationId xmlns:a16="http://schemas.microsoft.com/office/drawing/2014/main" id="{C6831090-1D8B-B21C-B6ED-13D9401AF88C}"/>
              </a:ext>
            </a:extLst>
          </p:cNvPr>
          <p:cNvSpPr txBox="1"/>
          <p:nvPr/>
        </p:nvSpPr>
        <p:spPr>
          <a:xfrm>
            <a:off x="842682" y="2392362"/>
            <a:ext cx="5862918" cy="2031325"/>
          </a:xfrm>
          <a:prstGeom prst="rect">
            <a:avLst/>
          </a:prstGeom>
          <a:noFill/>
        </p:spPr>
        <p:txBody>
          <a:bodyPr wrap="square" rtlCol="0">
            <a:spAutoFit/>
          </a:bodyPr>
          <a:lstStyle/>
          <a:p>
            <a:pPr algn="just"/>
            <a:r>
              <a:rPr lang="id-ID" sz="1400" dirty="0">
                <a:latin typeface="Quire Sans Light" panose="020B0302040400020003" pitchFamily="34" charset="0"/>
              </a:rPr>
              <a:t>Peran kebijakan moneter adalah sebagai instrumen pengendali uang yang beredar. Caranya dengan menggunakan instrumen-instrumen kebijakan moneter, seperti operasi pasar terbuka, kebijakan diskonto, rasio cadangan minimum, batas maksimum pemberian kredit, dan </a:t>
            </a:r>
            <a:r>
              <a:rPr lang="id-ID" sz="1400" i="1" dirty="0">
                <a:latin typeface="Quire Sans Light" panose="020B0302040400020003" pitchFamily="34" charset="0"/>
              </a:rPr>
              <a:t>moral </a:t>
            </a:r>
            <a:r>
              <a:rPr lang="id-ID" sz="1400" i="1" dirty="0" err="1">
                <a:latin typeface="Quire Sans Light" panose="020B0302040400020003" pitchFamily="34" charset="0"/>
              </a:rPr>
              <a:t>persuasion</a:t>
            </a:r>
            <a:r>
              <a:rPr lang="id-ID" sz="1400" i="1" dirty="0">
                <a:latin typeface="Quire Sans Light" panose="020B0302040400020003" pitchFamily="34" charset="0"/>
              </a:rPr>
              <a:t>. </a:t>
            </a:r>
          </a:p>
          <a:p>
            <a:pPr algn="just"/>
            <a:r>
              <a:rPr lang="id-ID" sz="1400" dirty="0">
                <a:latin typeface="Quire Sans Light" panose="020B0302040400020003" pitchFamily="34" charset="0"/>
              </a:rPr>
              <a:t>Fungsi kebijakan moneter adalah sebagai berikut.</a:t>
            </a:r>
          </a:p>
          <a:p>
            <a:pPr marL="342900" indent="-342900" algn="just">
              <a:buFont typeface="+mj-lt"/>
              <a:buAutoNum type="alphaLcPeriod"/>
            </a:pPr>
            <a:r>
              <a:rPr lang="id-ID" sz="1400" dirty="0">
                <a:latin typeface="Quire Sans Light" panose="020B0302040400020003" pitchFamily="34" charset="0"/>
              </a:rPr>
              <a:t>Menjaga stabilitas ekonomi.</a:t>
            </a:r>
          </a:p>
          <a:p>
            <a:pPr marL="342900" indent="-342900" algn="just">
              <a:buFont typeface="+mj-lt"/>
              <a:buAutoNum type="alphaLcPeriod"/>
            </a:pPr>
            <a:r>
              <a:rPr lang="id-ID" sz="1400" dirty="0">
                <a:latin typeface="Quire Sans Light" panose="020B0302040400020003" pitchFamily="34" charset="0"/>
              </a:rPr>
              <a:t>Menjaga stabilitas harga.</a:t>
            </a:r>
          </a:p>
          <a:p>
            <a:pPr marL="342900" indent="-342900" algn="just">
              <a:buFont typeface="+mj-lt"/>
              <a:buAutoNum type="alphaLcPeriod"/>
            </a:pPr>
            <a:r>
              <a:rPr lang="id-ID" sz="1400" dirty="0">
                <a:latin typeface="Quire Sans Light" panose="020B0302040400020003" pitchFamily="34" charset="0"/>
              </a:rPr>
              <a:t>Meningkatkan kesempatan kerja.</a:t>
            </a:r>
          </a:p>
          <a:p>
            <a:pPr marL="342900" indent="-342900" algn="just">
              <a:buFont typeface="+mj-lt"/>
              <a:buAutoNum type="alphaLcPeriod"/>
            </a:pPr>
            <a:r>
              <a:rPr lang="id-ID" sz="1400" dirty="0">
                <a:latin typeface="Quire Sans Light" panose="020B0302040400020003" pitchFamily="34" charset="0"/>
              </a:rPr>
              <a:t>Memperbaiki posisi neraca perdagangan dan neraca pembayaran.</a:t>
            </a:r>
          </a:p>
        </p:txBody>
      </p:sp>
    </p:spTree>
    <p:extLst>
      <p:ext uri="{BB962C8B-B14F-4D97-AF65-F5344CB8AC3E}">
        <p14:creationId xmlns:p14="http://schemas.microsoft.com/office/powerpoint/2010/main" val="1946034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CEFFE">
            <a:alpha val="65000"/>
          </a:srgb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Rounded Rectangle 8">
            <a:extLst>
              <a:ext uri="{FF2B5EF4-FFF2-40B4-BE49-F238E27FC236}">
                <a16:creationId xmlns:a16="http://schemas.microsoft.com/office/drawing/2014/main" id="{20B48D24-52D3-02DB-AA7E-3534D18003EE}"/>
              </a:ext>
            </a:extLst>
          </p:cNvPr>
          <p:cNvSpPr/>
          <p:nvPr/>
        </p:nvSpPr>
        <p:spPr>
          <a:xfrm>
            <a:off x="304800" y="246528"/>
            <a:ext cx="533400" cy="457200"/>
          </a:xfrm>
          <a:prstGeom prst="round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03</a:t>
            </a:r>
          </a:p>
        </p:txBody>
      </p:sp>
      <p:sp>
        <p:nvSpPr>
          <p:cNvPr id="10" name="Google Shape;2259;p38">
            <a:extLst>
              <a:ext uri="{FF2B5EF4-FFF2-40B4-BE49-F238E27FC236}">
                <a16:creationId xmlns:a16="http://schemas.microsoft.com/office/drawing/2014/main" id="{94F6E149-5816-BA9D-D3FA-7E656FBEF583}"/>
              </a:ext>
            </a:extLst>
          </p:cNvPr>
          <p:cNvSpPr txBox="1">
            <a:spLocks/>
          </p:cNvSpPr>
          <p:nvPr/>
        </p:nvSpPr>
        <p:spPr>
          <a:xfrm>
            <a:off x="838200" y="209550"/>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err="1">
                <a:solidFill>
                  <a:schemeClr val="tx2"/>
                </a:solidFill>
                <a:latin typeface="Hiragino Kaku Gothic StdN W8" panose="020B0800000000000000" pitchFamily="34" charset="-128"/>
                <a:ea typeface="Hiragino Kaku Gothic StdN W8" panose="020B0800000000000000" pitchFamily="34" charset="-128"/>
              </a:rPr>
              <a:t>Jenis</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Moneter</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cxnSp>
        <p:nvCxnSpPr>
          <p:cNvPr id="11" name="Straight Connector 10">
            <a:extLst>
              <a:ext uri="{FF2B5EF4-FFF2-40B4-BE49-F238E27FC236}">
                <a16:creationId xmlns:a16="http://schemas.microsoft.com/office/drawing/2014/main" id="{18F68324-DD5C-F41D-E510-A644C5BA9B21}"/>
              </a:ext>
            </a:extLst>
          </p:cNvPr>
          <p:cNvCxnSpPr>
            <a:cxnSpLocks/>
          </p:cNvCxnSpPr>
          <p:nvPr/>
        </p:nvCxnSpPr>
        <p:spPr>
          <a:xfrm>
            <a:off x="4648200" y="1047750"/>
            <a:ext cx="0" cy="3684657"/>
          </a:xfrm>
          <a:prstGeom prst="line">
            <a:avLst/>
          </a:prstGeom>
          <a:ln w="12700" cap="flat" cmpd="sng" algn="ctr">
            <a:solidFill>
              <a:srgbClr val="BF4B9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6" name="Rounded Rectangle 15">
            <a:extLst>
              <a:ext uri="{FF2B5EF4-FFF2-40B4-BE49-F238E27FC236}">
                <a16:creationId xmlns:a16="http://schemas.microsoft.com/office/drawing/2014/main" id="{69598657-3C40-240B-EE45-A7EC410D7F00}"/>
              </a:ext>
            </a:extLst>
          </p:cNvPr>
          <p:cNvSpPr/>
          <p:nvPr/>
        </p:nvSpPr>
        <p:spPr>
          <a:xfrm>
            <a:off x="990600" y="1047750"/>
            <a:ext cx="2841804" cy="457200"/>
          </a:xfrm>
          <a:prstGeom prst="round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solidFill>
                  <a:schemeClr val="bg1"/>
                </a:solidFill>
                <a:latin typeface="Quire Sans" panose="020B0502040400020003" pitchFamily="34" charset="0"/>
                <a:ea typeface="Hiragino Kaku Gothic StdN W8" panose="020B0800000000000000" pitchFamily="34" charset="-128"/>
                <a:cs typeface="Quire Sans" panose="020B0502040400020003" pitchFamily="34" charset="0"/>
              </a:rPr>
              <a:t>Kebijakan Moneter Ekspansif</a:t>
            </a:r>
          </a:p>
        </p:txBody>
      </p:sp>
      <p:sp>
        <p:nvSpPr>
          <p:cNvPr id="17" name="Rounded Rectangle 16">
            <a:extLst>
              <a:ext uri="{FF2B5EF4-FFF2-40B4-BE49-F238E27FC236}">
                <a16:creationId xmlns:a16="http://schemas.microsoft.com/office/drawing/2014/main" id="{B1F3BE87-9533-42B7-A786-375BC636537B}"/>
              </a:ext>
            </a:extLst>
          </p:cNvPr>
          <p:cNvSpPr/>
          <p:nvPr/>
        </p:nvSpPr>
        <p:spPr>
          <a:xfrm>
            <a:off x="5511057" y="1047750"/>
            <a:ext cx="2841804" cy="457200"/>
          </a:xfrm>
          <a:prstGeom prst="round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Quire Sans" panose="020B0502040400020003" pitchFamily="34" charset="0"/>
                <a:ea typeface="Hiragino Kaku Gothic StdN W8" panose="020B0800000000000000" pitchFamily="34" charset="-128"/>
                <a:cs typeface="Quire Sans" panose="020B0502040400020003" pitchFamily="34" charset="0"/>
              </a:rPr>
              <a:t>Kebijakan Moneter </a:t>
            </a:r>
            <a:r>
              <a:rPr lang="id-ID" sz="1400" b="1" dirty="0" err="1">
                <a:latin typeface="Quire Sans" panose="020B0502040400020003" pitchFamily="34" charset="0"/>
                <a:ea typeface="Hiragino Kaku Gothic StdN W8" panose="020B0800000000000000" pitchFamily="34" charset="-128"/>
                <a:cs typeface="Quire Sans" panose="020B0502040400020003" pitchFamily="34" charset="0"/>
              </a:rPr>
              <a:t>Kontraktif</a:t>
            </a:r>
            <a:endParaRPr lang="id-ID" sz="1400" b="1" dirty="0">
              <a:latin typeface="Quire Sans" panose="020B0502040400020003" pitchFamily="34" charset="0"/>
              <a:ea typeface="Hiragino Kaku Gothic StdN W8" panose="020B0800000000000000" pitchFamily="34" charset="-128"/>
              <a:cs typeface="Quire Sans" panose="020B0502040400020003" pitchFamily="34" charset="0"/>
            </a:endParaRPr>
          </a:p>
        </p:txBody>
      </p:sp>
      <p:sp>
        <p:nvSpPr>
          <p:cNvPr id="18" name="TextBox 17">
            <a:extLst>
              <a:ext uri="{FF2B5EF4-FFF2-40B4-BE49-F238E27FC236}">
                <a16:creationId xmlns:a16="http://schemas.microsoft.com/office/drawing/2014/main" id="{515C7F39-0213-BA14-E09E-24D0D857D844}"/>
              </a:ext>
            </a:extLst>
          </p:cNvPr>
          <p:cNvSpPr txBox="1"/>
          <p:nvPr/>
        </p:nvSpPr>
        <p:spPr>
          <a:xfrm>
            <a:off x="304801" y="1581150"/>
            <a:ext cx="4038600" cy="2292935"/>
          </a:xfrm>
          <a:prstGeom prst="rect">
            <a:avLst/>
          </a:prstGeom>
          <a:noFill/>
        </p:spPr>
        <p:txBody>
          <a:bodyPr wrap="square" rtlCol="0">
            <a:spAutoFit/>
          </a:bodyPr>
          <a:lstStyle/>
          <a:p>
            <a:pPr algn="just"/>
            <a:r>
              <a:rPr lang="id-ID" sz="1300" dirty="0">
                <a:latin typeface="Quire Sans Light" panose="020B0302040400020003" pitchFamily="34" charset="0"/>
              </a:rPr>
              <a:t>Kebijakan moneter ekspansif </a:t>
            </a:r>
            <a:r>
              <a:rPr lang="id-ID" sz="1300" i="1" dirty="0">
                <a:latin typeface="Quire Sans Light" panose="020B0302040400020003" pitchFamily="34" charset="0"/>
              </a:rPr>
              <a:t>(</a:t>
            </a:r>
            <a:r>
              <a:rPr lang="id-ID" sz="1300" i="1" dirty="0" err="1">
                <a:latin typeface="Quire Sans Light" panose="020B0302040400020003" pitchFamily="34" charset="0"/>
              </a:rPr>
              <a:t>expansionary</a:t>
            </a:r>
            <a:r>
              <a:rPr lang="id-ID" sz="1300" i="1" dirty="0">
                <a:latin typeface="Quire Sans Light" panose="020B0302040400020003" pitchFamily="34" charset="0"/>
              </a:rPr>
              <a:t> </a:t>
            </a:r>
            <a:r>
              <a:rPr lang="id-ID" sz="1300" i="1" dirty="0" err="1">
                <a:latin typeface="Quire Sans Light" panose="020B0302040400020003" pitchFamily="34" charset="0"/>
              </a:rPr>
              <a:t>monetary</a:t>
            </a:r>
            <a:r>
              <a:rPr lang="id-ID" sz="1300" i="1" dirty="0">
                <a:latin typeface="Quire Sans Light" panose="020B0302040400020003" pitchFamily="34" charset="0"/>
              </a:rPr>
              <a:t> </a:t>
            </a:r>
            <a:r>
              <a:rPr lang="id-ID" sz="1300" i="1" dirty="0" err="1">
                <a:latin typeface="Quire Sans Light" panose="020B0302040400020003" pitchFamily="34" charset="0"/>
              </a:rPr>
              <a:t>policy</a:t>
            </a:r>
            <a:r>
              <a:rPr lang="id-ID" sz="1300" i="1" dirty="0">
                <a:latin typeface="Quire Sans Light" panose="020B0302040400020003" pitchFamily="34" charset="0"/>
              </a:rPr>
              <a:t>) </a:t>
            </a:r>
            <a:r>
              <a:rPr lang="id-ID" sz="1300" dirty="0">
                <a:latin typeface="Quire Sans Light" panose="020B0302040400020003" pitchFamily="34" charset="0"/>
              </a:rPr>
              <a:t>dikenal juga dengan kebijakan uang longgar </a:t>
            </a:r>
            <a:r>
              <a:rPr lang="id-ID" sz="1300" i="1" dirty="0">
                <a:latin typeface="Quire Sans Light" panose="020B0302040400020003" pitchFamily="34" charset="0"/>
              </a:rPr>
              <a:t>(</a:t>
            </a:r>
            <a:r>
              <a:rPr lang="id-ID" sz="1300" i="1" dirty="0" err="1">
                <a:latin typeface="Quire Sans Light" panose="020B0302040400020003" pitchFamily="34" charset="0"/>
              </a:rPr>
              <a:t>easy</a:t>
            </a:r>
            <a:r>
              <a:rPr lang="id-ID" sz="1300" i="1" dirty="0">
                <a:latin typeface="Quire Sans Light" panose="020B0302040400020003" pitchFamily="34" charset="0"/>
              </a:rPr>
              <a:t> </a:t>
            </a:r>
            <a:r>
              <a:rPr lang="id-ID" sz="1300" i="1" dirty="0" err="1">
                <a:latin typeface="Quire Sans Light" panose="020B0302040400020003" pitchFamily="34" charset="0"/>
              </a:rPr>
              <a:t>money</a:t>
            </a:r>
            <a:r>
              <a:rPr lang="id-ID" sz="1300" i="1" dirty="0">
                <a:latin typeface="Quire Sans Light" panose="020B0302040400020003" pitchFamily="34" charset="0"/>
              </a:rPr>
              <a:t> </a:t>
            </a:r>
            <a:r>
              <a:rPr lang="id-ID" sz="1300" i="1" dirty="0" err="1">
                <a:latin typeface="Quire Sans Light" panose="020B0302040400020003" pitchFamily="34" charset="0"/>
              </a:rPr>
              <a:t>policy</a:t>
            </a:r>
            <a:r>
              <a:rPr lang="id-ID" sz="1300" i="1" dirty="0">
                <a:latin typeface="Quire Sans Light" panose="020B0302040400020003" pitchFamily="34" charset="0"/>
              </a:rPr>
              <a:t>). </a:t>
            </a:r>
            <a:r>
              <a:rPr lang="id-ID" sz="1300" dirty="0">
                <a:latin typeface="Quire Sans Light" panose="020B0302040400020003" pitchFamily="34" charset="0"/>
              </a:rPr>
              <a:t>Kebijakan ini dapat dilakukan untuk mendorong pemulihan ekonomi saat resesi melalui penambahan jumlah uang beredar. Kebijakan moneter ekspansif dapat dilakukan bank sentral dengan cara-cara berikut.</a:t>
            </a:r>
          </a:p>
          <a:p>
            <a:pPr marL="342900" indent="-342900" algn="just">
              <a:buFont typeface="+mj-lt"/>
              <a:buAutoNum type="arabicParenR"/>
            </a:pPr>
            <a:r>
              <a:rPr lang="id-ID" sz="1300" dirty="0">
                <a:latin typeface="Quire Sans Light" panose="020B0302040400020003" pitchFamily="34" charset="0"/>
              </a:rPr>
              <a:t>Menurunkan tingkat suku bunga. </a:t>
            </a:r>
          </a:p>
          <a:p>
            <a:pPr marL="342900" indent="-342900" algn="just">
              <a:buFont typeface="+mj-lt"/>
              <a:buAutoNum type="arabicParenR"/>
            </a:pPr>
            <a:r>
              <a:rPr lang="id-ID" sz="1300" dirty="0">
                <a:latin typeface="Quire Sans Light" panose="020B0302040400020003" pitchFamily="34" charset="0"/>
              </a:rPr>
              <a:t>Membeli surat-surat berharga, seperti SBI.</a:t>
            </a:r>
          </a:p>
          <a:p>
            <a:pPr marL="342900" indent="-342900" algn="just">
              <a:buFont typeface="+mj-lt"/>
              <a:buAutoNum type="arabicParenR"/>
            </a:pPr>
            <a:r>
              <a:rPr lang="id-ID" sz="1300" dirty="0">
                <a:latin typeface="Quire Sans Light" panose="020B0302040400020003" pitchFamily="34" charset="0"/>
              </a:rPr>
              <a:t>Menurunkan cadangan kas minimum.</a:t>
            </a:r>
          </a:p>
          <a:p>
            <a:pPr marL="342900" indent="-342900" algn="just">
              <a:buFont typeface="+mj-lt"/>
              <a:buAutoNum type="arabicParenR"/>
            </a:pPr>
            <a:r>
              <a:rPr lang="id-ID" sz="1300" dirty="0">
                <a:latin typeface="Quire Sans Light" panose="020B0302040400020003" pitchFamily="34" charset="0"/>
              </a:rPr>
              <a:t>Melonggarkan pemberian kredit.</a:t>
            </a:r>
          </a:p>
        </p:txBody>
      </p:sp>
      <p:sp>
        <p:nvSpPr>
          <p:cNvPr id="20" name="TextBox 19">
            <a:extLst>
              <a:ext uri="{FF2B5EF4-FFF2-40B4-BE49-F238E27FC236}">
                <a16:creationId xmlns:a16="http://schemas.microsoft.com/office/drawing/2014/main" id="{0FB5C82F-F7F7-0B92-DB59-16D5A5ED9F21}"/>
              </a:ext>
            </a:extLst>
          </p:cNvPr>
          <p:cNvSpPr txBox="1"/>
          <p:nvPr/>
        </p:nvSpPr>
        <p:spPr>
          <a:xfrm>
            <a:off x="4876800" y="1581150"/>
            <a:ext cx="4038600" cy="2292935"/>
          </a:xfrm>
          <a:prstGeom prst="rect">
            <a:avLst/>
          </a:prstGeom>
          <a:noFill/>
        </p:spPr>
        <p:txBody>
          <a:bodyPr wrap="square" rtlCol="0">
            <a:spAutoFit/>
          </a:bodyPr>
          <a:lstStyle/>
          <a:p>
            <a:pPr algn="just"/>
            <a:r>
              <a:rPr lang="id-ID" sz="1300" dirty="0">
                <a:latin typeface="Quire Sans Light" panose="020B0302040400020003" pitchFamily="34" charset="0"/>
              </a:rPr>
              <a:t>Kebijakan moneter </a:t>
            </a:r>
            <a:r>
              <a:rPr lang="id-ID" sz="1300" dirty="0" err="1">
                <a:latin typeface="Quire Sans Light" panose="020B0302040400020003" pitchFamily="34" charset="0"/>
              </a:rPr>
              <a:t>kontraktif</a:t>
            </a:r>
            <a:r>
              <a:rPr lang="id-ID" sz="1300" dirty="0">
                <a:latin typeface="Quire Sans Light" panose="020B0302040400020003" pitchFamily="34" charset="0"/>
              </a:rPr>
              <a:t> </a:t>
            </a:r>
            <a:r>
              <a:rPr lang="id-ID" sz="1300" i="1" dirty="0">
                <a:latin typeface="Quire Sans Light" panose="020B0302040400020003" pitchFamily="34" charset="0"/>
              </a:rPr>
              <a:t>(</a:t>
            </a:r>
            <a:r>
              <a:rPr lang="id-ID" sz="1300" i="1" dirty="0" err="1">
                <a:latin typeface="Quire Sans Light" panose="020B0302040400020003" pitchFamily="34" charset="0"/>
              </a:rPr>
              <a:t>contractionary</a:t>
            </a:r>
            <a:r>
              <a:rPr lang="id-ID" sz="1300" i="1" dirty="0">
                <a:latin typeface="Quire Sans Light" panose="020B0302040400020003" pitchFamily="34" charset="0"/>
              </a:rPr>
              <a:t> </a:t>
            </a:r>
            <a:r>
              <a:rPr lang="id-ID" sz="1300" i="1" dirty="0" err="1">
                <a:latin typeface="Quire Sans Light" panose="020B0302040400020003" pitchFamily="34" charset="0"/>
              </a:rPr>
              <a:t>monetary</a:t>
            </a:r>
            <a:r>
              <a:rPr lang="id-ID" sz="1300" i="1" dirty="0">
                <a:latin typeface="Quire Sans Light" panose="020B0302040400020003" pitchFamily="34" charset="0"/>
              </a:rPr>
              <a:t> </a:t>
            </a:r>
            <a:r>
              <a:rPr lang="id-ID" sz="1300" i="1" dirty="0" err="1">
                <a:latin typeface="Quire Sans Light" panose="020B0302040400020003" pitchFamily="34" charset="0"/>
              </a:rPr>
              <a:t>policy</a:t>
            </a:r>
            <a:r>
              <a:rPr lang="id-ID" sz="1300" i="1" dirty="0">
                <a:latin typeface="Quire Sans Light" panose="020B0302040400020003" pitchFamily="34" charset="0"/>
              </a:rPr>
              <a:t>) </a:t>
            </a:r>
            <a:r>
              <a:rPr lang="id-ID" sz="1300" dirty="0">
                <a:latin typeface="Quire Sans Light" panose="020B0302040400020003" pitchFamily="34" charset="0"/>
              </a:rPr>
              <a:t>dikenal juga dengan kebijakan uang ketat </a:t>
            </a:r>
            <a:r>
              <a:rPr lang="id-ID" sz="1300" i="1" dirty="0">
                <a:latin typeface="Quire Sans Light" panose="020B0302040400020003" pitchFamily="34" charset="0"/>
              </a:rPr>
              <a:t>(</a:t>
            </a:r>
            <a:r>
              <a:rPr lang="id-ID" sz="1300" i="1" dirty="0" err="1">
                <a:latin typeface="Quire Sans Light" panose="020B0302040400020003" pitchFamily="34" charset="0"/>
              </a:rPr>
              <a:t>tight</a:t>
            </a:r>
            <a:r>
              <a:rPr lang="id-ID" sz="1300" i="1" dirty="0">
                <a:latin typeface="Quire Sans Light" panose="020B0302040400020003" pitchFamily="34" charset="0"/>
              </a:rPr>
              <a:t> </a:t>
            </a:r>
            <a:r>
              <a:rPr lang="id-ID" sz="1300" i="1" dirty="0" err="1">
                <a:latin typeface="Quire Sans Light" panose="020B0302040400020003" pitchFamily="34" charset="0"/>
              </a:rPr>
              <a:t>money</a:t>
            </a:r>
            <a:r>
              <a:rPr lang="id-ID" sz="1300" i="1" dirty="0">
                <a:latin typeface="Quire Sans Light" panose="020B0302040400020003" pitchFamily="34" charset="0"/>
              </a:rPr>
              <a:t> </a:t>
            </a:r>
            <a:r>
              <a:rPr lang="id-ID" sz="1300" i="1" dirty="0" err="1">
                <a:latin typeface="Quire Sans Light" panose="020B0302040400020003" pitchFamily="34" charset="0"/>
              </a:rPr>
              <a:t>policy</a:t>
            </a:r>
            <a:r>
              <a:rPr lang="id-ID" sz="1300" i="1" dirty="0">
                <a:latin typeface="Quire Sans Light" panose="020B0302040400020003" pitchFamily="34" charset="0"/>
              </a:rPr>
              <a:t>). </a:t>
            </a:r>
            <a:r>
              <a:rPr lang="id-ID" sz="1300" dirty="0">
                <a:latin typeface="Quire Sans Light" panose="020B0302040400020003" pitchFamily="34" charset="0"/>
              </a:rPr>
              <a:t>Kebijakan ini dapat dilakukan untuk menjaga agar perekonomian tidak mengalami </a:t>
            </a:r>
            <a:r>
              <a:rPr lang="id-ID" sz="1300" i="1" dirty="0">
                <a:latin typeface="Quire Sans Light" panose="020B0302040400020003" pitchFamily="34" charset="0"/>
              </a:rPr>
              <a:t>(</a:t>
            </a:r>
            <a:r>
              <a:rPr lang="id-ID" sz="1300" i="1" dirty="0" err="1">
                <a:latin typeface="Quire Sans Light" panose="020B0302040400020003" pitchFamily="34" charset="0"/>
              </a:rPr>
              <a:t>overheating</a:t>
            </a:r>
            <a:r>
              <a:rPr lang="id-ID" sz="1300" i="1" dirty="0">
                <a:latin typeface="Quire Sans Light" panose="020B0302040400020003" pitchFamily="34" charset="0"/>
              </a:rPr>
              <a:t>) </a:t>
            </a:r>
            <a:r>
              <a:rPr lang="id-ID" sz="1300" dirty="0">
                <a:latin typeface="Quire Sans Light" panose="020B0302040400020003" pitchFamily="34" charset="0"/>
              </a:rPr>
              <a:t>melalui pengurangan jumlah uang beredar. Kebijakan moneter </a:t>
            </a:r>
            <a:r>
              <a:rPr lang="id-ID" sz="1300" dirty="0" err="1">
                <a:latin typeface="Quire Sans Light" panose="020B0302040400020003" pitchFamily="34" charset="0"/>
              </a:rPr>
              <a:t>kontraktif</a:t>
            </a:r>
            <a:r>
              <a:rPr lang="id-ID" sz="1300" dirty="0">
                <a:latin typeface="Quire Sans Light" panose="020B0302040400020003" pitchFamily="34" charset="0"/>
              </a:rPr>
              <a:t> dapat dilakukan bank sentral dengan cara-cara berikut.</a:t>
            </a:r>
          </a:p>
          <a:p>
            <a:pPr marL="342900" indent="-342900" algn="just">
              <a:buFont typeface="+mj-lt"/>
              <a:buAutoNum type="arabicParenR"/>
            </a:pPr>
            <a:r>
              <a:rPr lang="id-ID" sz="1300" dirty="0">
                <a:latin typeface="Quire Sans Light" panose="020B0302040400020003" pitchFamily="34" charset="0"/>
              </a:rPr>
              <a:t>Menaikkan tingkat suku bunga. </a:t>
            </a:r>
          </a:p>
          <a:p>
            <a:pPr marL="342900" indent="-342900" algn="just">
              <a:buFont typeface="+mj-lt"/>
              <a:buAutoNum type="arabicParenR"/>
            </a:pPr>
            <a:r>
              <a:rPr lang="id-ID" sz="1300" dirty="0">
                <a:latin typeface="Quire Sans Light" panose="020B0302040400020003" pitchFamily="34" charset="0"/>
              </a:rPr>
              <a:t>Menjual surat-surat berharga, seperti SBI.</a:t>
            </a:r>
          </a:p>
          <a:p>
            <a:pPr marL="342900" indent="-342900" algn="just">
              <a:buFont typeface="+mj-lt"/>
              <a:buAutoNum type="arabicParenR"/>
            </a:pPr>
            <a:r>
              <a:rPr lang="id-ID" sz="1300" dirty="0">
                <a:latin typeface="Quire Sans Light" panose="020B0302040400020003" pitchFamily="34" charset="0"/>
              </a:rPr>
              <a:t>Menaikkan cadangan kas minimum.</a:t>
            </a:r>
          </a:p>
          <a:p>
            <a:pPr marL="342900" indent="-342900" algn="just">
              <a:buFont typeface="+mj-lt"/>
              <a:buAutoNum type="arabicParenR"/>
            </a:pPr>
            <a:r>
              <a:rPr lang="id-ID" sz="1300" dirty="0">
                <a:latin typeface="Quire Sans Light" panose="020B0302040400020003" pitchFamily="34" charset="0"/>
              </a:rPr>
              <a:t>Membatasi pemberian kredit.</a:t>
            </a:r>
          </a:p>
        </p:txBody>
      </p:sp>
    </p:spTree>
    <p:extLst>
      <p:ext uri="{BB962C8B-B14F-4D97-AF65-F5344CB8AC3E}">
        <p14:creationId xmlns:p14="http://schemas.microsoft.com/office/powerpoint/2010/main" val="16438090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CEFFE">
            <a:alpha val="65000"/>
          </a:srgb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Rounded Rectangle 8">
            <a:extLst>
              <a:ext uri="{FF2B5EF4-FFF2-40B4-BE49-F238E27FC236}">
                <a16:creationId xmlns:a16="http://schemas.microsoft.com/office/drawing/2014/main" id="{F8DA8308-5F4C-9452-DB62-6F17B139C131}"/>
              </a:ext>
            </a:extLst>
          </p:cNvPr>
          <p:cNvSpPr/>
          <p:nvPr/>
        </p:nvSpPr>
        <p:spPr>
          <a:xfrm>
            <a:off x="304800" y="331507"/>
            <a:ext cx="533400" cy="457200"/>
          </a:xfrm>
          <a:prstGeom prst="round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04</a:t>
            </a:r>
          </a:p>
        </p:txBody>
      </p:sp>
      <p:sp>
        <p:nvSpPr>
          <p:cNvPr id="10" name="Google Shape;2259;p38">
            <a:extLst>
              <a:ext uri="{FF2B5EF4-FFF2-40B4-BE49-F238E27FC236}">
                <a16:creationId xmlns:a16="http://schemas.microsoft.com/office/drawing/2014/main" id="{2D426711-3CBA-70CC-45B2-9C7F87B25020}"/>
              </a:ext>
            </a:extLst>
          </p:cNvPr>
          <p:cNvSpPr txBox="1">
            <a:spLocks/>
          </p:cNvSpPr>
          <p:nvPr/>
        </p:nvSpPr>
        <p:spPr>
          <a:xfrm>
            <a:off x="838200" y="294529"/>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err="1">
                <a:solidFill>
                  <a:schemeClr val="tx2"/>
                </a:solidFill>
                <a:latin typeface="Hiragino Kaku Gothic StdN W8" panose="020B0800000000000000" pitchFamily="34" charset="-128"/>
                <a:ea typeface="Hiragino Kaku Gothic StdN W8" panose="020B0800000000000000" pitchFamily="34" charset="-128"/>
              </a:rPr>
              <a:t>Instrumen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Moneter</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11" name="TextBox 10">
            <a:extLst>
              <a:ext uri="{FF2B5EF4-FFF2-40B4-BE49-F238E27FC236}">
                <a16:creationId xmlns:a16="http://schemas.microsoft.com/office/drawing/2014/main" id="{A04DF601-C128-0A9D-CB05-C92D9B08FC54}"/>
              </a:ext>
            </a:extLst>
          </p:cNvPr>
          <p:cNvSpPr txBox="1"/>
          <p:nvPr/>
        </p:nvSpPr>
        <p:spPr>
          <a:xfrm>
            <a:off x="838200" y="697901"/>
            <a:ext cx="7254755" cy="2092881"/>
          </a:xfrm>
          <a:prstGeom prst="rect">
            <a:avLst/>
          </a:prstGeom>
          <a:noFill/>
        </p:spPr>
        <p:txBody>
          <a:bodyPr wrap="square" rtlCol="0">
            <a:spAutoFit/>
          </a:bodyPr>
          <a:lstStyle/>
          <a:p>
            <a:pPr algn="just"/>
            <a:r>
              <a:rPr lang="id-ID" sz="1300" dirty="0">
                <a:latin typeface="Quire Sans Light" panose="020B0302040400020003" pitchFamily="34" charset="0"/>
              </a:rPr>
              <a:t>UU RI No. 4 Tahun 2023 tentang Pengembangan dan Penguatan Sektor Keuangan, Bagian Kelima tentang perubahan UU RI No. 23 Tahun 1999 tentang Bank Indonesia, dalam rangka menetapkan dan melaksanakan kebijakan moneter, Bank Indonesia berwenang:</a:t>
            </a:r>
          </a:p>
          <a:p>
            <a:pPr marL="342900" indent="-342900" algn="just">
              <a:buFont typeface="+mj-lt"/>
              <a:buAutoNum type="alphaLcPeriod"/>
            </a:pPr>
            <a:r>
              <a:rPr lang="id-ID" sz="1300" dirty="0">
                <a:latin typeface="Quire Sans Light" panose="020B0302040400020003" pitchFamily="34" charset="0"/>
              </a:rPr>
              <a:t>mengelola suku bunga;</a:t>
            </a:r>
          </a:p>
          <a:p>
            <a:pPr marL="342900" indent="-342900" algn="just">
              <a:buFont typeface="+mj-lt"/>
              <a:buAutoNum type="alphaLcPeriod"/>
            </a:pPr>
            <a:r>
              <a:rPr lang="id-ID" sz="1300" dirty="0">
                <a:latin typeface="Quire Sans Light" panose="020B0302040400020003" pitchFamily="34" charset="0"/>
              </a:rPr>
              <a:t>mengelola nilai tukar;</a:t>
            </a:r>
          </a:p>
          <a:p>
            <a:pPr marL="342900" indent="-342900" algn="just">
              <a:buFont typeface="+mj-lt"/>
              <a:buAutoNum type="alphaLcPeriod"/>
            </a:pPr>
            <a:r>
              <a:rPr lang="id-ID" sz="1300" dirty="0">
                <a:latin typeface="Quire Sans Light" panose="020B0302040400020003" pitchFamily="34" charset="0"/>
              </a:rPr>
              <a:t>mengelola likuiditas;</a:t>
            </a:r>
          </a:p>
          <a:p>
            <a:pPr marL="342900" indent="-342900" algn="just">
              <a:buFont typeface="+mj-lt"/>
              <a:buAutoNum type="alphaLcPeriod"/>
            </a:pPr>
            <a:r>
              <a:rPr lang="id-ID" sz="1300" dirty="0">
                <a:latin typeface="Quire Sans Light" panose="020B0302040400020003" pitchFamily="34" charset="0"/>
              </a:rPr>
              <a:t>mengelola lalu lintas devisa;</a:t>
            </a:r>
          </a:p>
          <a:p>
            <a:pPr marL="342900" indent="-342900" algn="just">
              <a:buFont typeface="+mj-lt"/>
              <a:buAutoNum type="alphaLcPeriod"/>
            </a:pPr>
            <a:r>
              <a:rPr lang="id-ID" sz="1300" dirty="0">
                <a:latin typeface="Quire Sans Light" panose="020B0302040400020003" pitchFamily="34" charset="0"/>
              </a:rPr>
              <a:t>mengelola cadangan devisa negara;</a:t>
            </a:r>
          </a:p>
          <a:p>
            <a:pPr marL="342900" indent="-342900" algn="just">
              <a:buFont typeface="+mj-lt"/>
              <a:buAutoNum type="alphaLcPeriod"/>
            </a:pPr>
            <a:r>
              <a:rPr lang="id-ID" sz="1300" dirty="0">
                <a:latin typeface="Quire Sans Light" panose="020B0302040400020003" pitchFamily="34" charset="0"/>
              </a:rPr>
              <a:t>mengatur, mengawasi, dan mengembangkan Pasar Uang dan Pasar Valuta Asing; dan</a:t>
            </a:r>
          </a:p>
          <a:p>
            <a:pPr marL="342900" indent="-342900" algn="just">
              <a:buFont typeface="+mj-lt"/>
              <a:buAutoNum type="alphaLcPeriod"/>
            </a:pPr>
            <a:r>
              <a:rPr lang="id-ID" sz="1300" dirty="0">
                <a:latin typeface="Quire Sans Light" panose="020B0302040400020003" pitchFamily="34" charset="0"/>
              </a:rPr>
              <a:t>menetapkan dan melaksanakan kebijakan moneter lainnya. </a:t>
            </a:r>
          </a:p>
        </p:txBody>
      </p:sp>
      <p:sp>
        <p:nvSpPr>
          <p:cNvPr id="12" name="TextBox 11">
            <a:extLst>
              <a:ext uri="{FF2B5EF4-FFF2-40B4-BE49-F238E27FC236}">
                <a16:creationId xmlns:a16="http://schemas.microsoft.com/office/drawing/2014/main" id="{E8065F5A-46B0-07EB-24D2-B4E2EB37FADE}"/>
              </a:ext>
            </a:extLst>
          </p:cNvPr>
          <p:cNvSpPr txBox="1"/>
          <p:nvPr/>
        </p:nvSpPr>
        <p:spPr>
          <a:xfrm>
            <a:off x="838199" y="2765371"/>
            <a:ext cx="7254755" cy="292388"/>
          </a:xfrm>
          <a:prstGeom prst="rect">
            <a:avLst/>
          </a:prstGeom>
          <a:noFill/>
        </p:spPr>
        <p:txBody>
          <a:bodyPr wrap="square" rtlCol="0">
            <a:spAutoFit/>
          </a:bodyPr>
          <a:lstStyle/>
          <a:p>
            <a:pPr algn="just"/>
            <a:r>
              <a:rPr lang="id-ID" sz="1300" dirty="0">
                <a:latin typeface="Quire Sans Light" panose="020B0302040400020003" pitchFamily="34" charset="0"/>
              </a:rPr>
              <a:t>Instrumen-instrumen kebijakan moneter yang dapat digunakan bank sentral adalah sebagai berikut.</a:t>
            </a:r>
          </a:p>
        </p:txBody>
      </p:sp>
      <p:sp>
        <p:nvSpPr>
          <p:cNvPr id="13" name="TextBox 12">
            <a:extLst>
              <a:ext uri="{FF2B5EF4-FFF2-40B4-BE49-F238E27FC236}">
                <a16:creationId xmlns:a16="http://schemas.microsoft.com/office/drawing/2014/main" id="{FF43F386-7BEC-6BA8-C678-138F9C31A599}"/>
              </a:ext>
            </a:extLst>
          </p:cNvPr>
          <p:cNvSpPr txBox="1"/>
          <p:nvPr/>
        </p:nvSpPr>
        <p:spPr>
          <a:xfrm>
            <a:off x="838199" y="3047960"/>
            <a:ext cx="5029201" cy="292388"/>
          </a:xfrm>
          <a:prstGeom prst="rect">
            <a:avLst/>
          </a:prstGeom>
          <a:noFill/>
        </p:spPr>
        <p:txBody>
          <a:bodyPr wrap="square" rtlCol="0">
            <a:spAutoFit/>
          </a:bodyPr>
          <a:lstStyle/>
          <a:p>
            <a:pPr algn="just"/>
            <a:r>
              <a:rPr lang="id-ID" sz="1300" b="1" dirty="0" err="1">
                <a:latin typeface="Quire Sans" panose="020B0502040400020003" pitchFamily="34" charset="0"/>
                <a:cs typeface="Quire Sans" panose="020B0502040400020003" pitchFamily="34" charset="0"/>
              </a:rPr>
              <a:t>a</a:t>
            </a:r>
            <a:r>
              <a:rPr lang="id-ID" sz="1300" b="1" dirty="0">
                <a:latin typeface="Quire Sans" panose="020B0502040400020003" pitchFamily="34" charset="0"/>
                <a:cs typeface="Quire Sans" panose="020B0502040400020003" pitchFamily="34" charset="0"/>
              </a:rPr>
              <a:t>. Kebijakan Operasi Pasar Terbuka </a:t>
            </a:r>
            <a:r>
              <a:rPr lang="id-ID" sz="1300" b="1" i="1" dirty="0">
                <a:latin typeface="Quire Sans" panose="020B0502040400020003" pitchFamily="34" charset="0"/>
                <a:cs typeface="Quire Sans" panose="020B0502040400020003" pitchFamily="34" charset="0"/>
              </a:rPr>
              <a:t>(Open </a:t>
            </a:r>
            <a:r>
              <a:rPr lang="id-ID" sz="1300" b="1" i="1" dirty="0" err="1">
                <a:latin typeface="Quire Sans" panose="020B0502040400020003" pitchFamily="34" charset="0"/>
                <a:cs typeface="Quire Sans" panose="020B0502040400020003" pitchFamily="34" charset="0"/>
              </a:rPr>
              <a:t>Market</a:t>
            </a:r>
            <a:r>
              <a:rPr lang="id-ID" sz="1300" b="1" i="1" dirty="0">
                <a:latin typeface="Quire Sans" panose="020B0502040400020003" pitchFamily="34" charset="0"/>
                <a:cs typeface="Quire Sans" panose="020B0502040400020003" pitchFamily="34" charset="0"/>
              </a:rPr>
              <a:t> </a:t>
            </a:r>
            <a:r>
              <a:rPr lang="id-ID" sz="1300" b="1" i="1" dirty="0" err="1">
                <a:latin typeface="Quire Sans" panose="020B0502040400020003" pitchFamily="34" charset="0"/>
                <a:cs typeface="Quire Sans" panose="020B0502040400020003" pitchFamily="34" charset="0"/>
              </a:rPr>
              <a:t>Operation</a:t>
            </a:r>
            <a:r>
              <a:rPr lang="id-ID" sz="1300" b="1" i="1" dirty="0">
                <a:latin typeface="Quire Sans" panose="020B0502040400020003" pitchFamily="34" charset="0"/>
                <a:cs typeface="Quire Sans" panose="020B0502040400020003" pitchFamily="34" charset="0"/>
              </a:rPr>
              <a:t>)</a:t>
            </a:r>
          </a:p>
        </p:txBody>
      </p:sp>
      <p:sp>
        <p:nvSpPr>
          <p:cNvPr id="14" name="TextBox 13">
            <a:extLst>
              <a:ext uri="{FF2B5EF4-FFF2-40B4-BE49-F238E27FC236}">
                <a16:creationId xmlns:a16="http://schemas.microsoft.com/office/drawing/2014/main" id="{9D911540-5648-B066-BAE8-A98D0B8C29C5}"/>
              </a:ext>
            </a:extLst>
          </p:cNvPr>
          <p:cNvSpPr txBox="1"/>
          <p:nvPr/>
        </p:nvSpPr>
        <p:spPr>
          <a:xfrm>
            <a:off x="1005711" y="3276688"/>
            <a:ext cx="7132577" cy="892552"/>
          </a:xfrm>
          <a:prstGeom prst="rect">
            <a:avLst/>
          </a:prstGeom>
          <a:noFill/>
        </p:spPr>
        <p:txBody>
          <a:bodyPr wrap="square" rtlCol="0">
            <a:spAutoFit/>
          </a:bodyPr>
          <a:lstStyle/>
          <a:p>
            <a:pPr algn="just"/>
            <a:r>
              <a:rPr lang="id-ID" sz="1300" dirty="0">
                <a:latin typeface="Quire Sans Light" panose="020B0302040400020003" pitchFamily="34" charset="0"/>
              </a:rPr>
              <a:t>Operasi pasar terbuka adalah salah satu cara kebijakan yang diambil bank sentral untuk mengurangi atau menambah jumlah uang beredar. Kebijakan ini dilakukan dengan cara menjual Sertifikat Bank Indonesia (SBI) jika ingin mengurangi jumlah uang beredar atau membeli surat berharga di pasar modal jika ingin menambahkan jumlah uang beredar. </a:t>
            </a:r>
          </a:p>
        </p:txBody>
      </p:sp>
    </p:spTree>
    <p:extLst>
      <p:ext uri="{BB962C8B-B14F-4D97-AF65-F5344CB8AC3E}">
        <p14:creationId xmlns:p14="http://schemas.microsoft.com/office/powerpoint/2010/main" val="10655940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CEFFE">
            <a:alpha val="65000"/>
          </a:srgb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Rounded Rectangle 8">
            <a:extLst>
              <a:ext uri="{FF2B5EF4-FFF2-40B4-BE49-F238E27FC236}">
                <a16:creationId xmlns:a16="http://schemas.microsoft.com/office/drawing/2014/main" id="{2D2BABC6-614B-15FC-03C4-5B38FB22BD4C}"/>
              </a:ext>
            </a:extLst>
          </p:cNvPr>
          <p:cNvSpPr/>
          <p:nvPr/>
        </p:nvSpPr>
        <p:spPr>
          <a:xfrm>
            <a:off x="304800" y="331507"/>
            <a:ext cx="533400" cy="457200"/>
          </a:xfrm>
          <a:prstGeom prst="round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04</a:t>
            </a:r>
          </a:p>
        </p:txBody>
      </p:sp>
      <p:sp>
        <p:nvSpPr>
          <p:cNvPr id="10" name="Google Shape;2259;p38">
            <a:extLst>
              <a:ext uri="{FF2B5EF4-FFF2-40B4-BE49-F238E27FC236}">
                <a16:creationId xmlns:a16="http://schemas.microsoft.com/office/drawing/2014/main" id="{B9B99C74-A87F-23CF-834C-1C32D73E24C1}"/>
              </a:ext>
            </a:extLst>
          </p:cNvPr>
          <p:cNvSpPr txBox="1">
            <a:spLocks/>
          </p:cNvSpPr>
          <p:nvPr/>
        </p:nvSpPr>
        <p:spPr>
          <a:xfrm>
            <a:off x="838200" y="294529"/>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err="1">
                <a:solidFill>
                  <a:schemeClr val="tx2"/>
                </a:solidFill>
                <a:latin typeface="Hiragino Kaku Gothic StdN W8" panose="020B0800000000000000" pitchFamily="34" charset="-128"/>
                <a:ea typeface="Hiragino Kaku Gothic StdN W8" panose="020B0800000000000000" pitchFamily="34" charset="-128"/>
              </a:rPr>
              <a:t>Instrumen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Moneter</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11" name="TextBox 10">
            <a:extLst>
              <a:ext uri="{FF2B5EF4-FFF2-40B4-BE49-F238E27FC236}">
                <a16:creationId xmlns:a16="http://schemas.microsoft.com/office/drawing/2014/main" id="{9B360C67-C844-5317-D4AA-A7BA56ED2792}"/>
              </a:ext>
            </a:extLst>
          </p:cNvPr>
          <p:cNvSpPr txBox="1"/>
          <p:nvPr/>
        </p:nvSpPr>
        <p:spPr>
          <a:xfrm>
            <a:off x="838200" y="718713"/>
            <a:ext cx="4724401" cy="292388"/>
          </a:xfrm>
          <a:prstGeom prst="rect">
            <a:avLst/>
          </a:prstGeom>
          <a:noFill/>
        </p:spPr>
        <p:txBody>
          <a:bodyPr wrap="square" rtlCol="0">
            <a:spAutoFit/>
          </a:bodyPr>
          <a:lstStyle/>
          <a:p>
            <a:pPr algn="just"/>
            <a:r>
              <a:rPr lang="id-ID" sz="1300" b="1" dirty="0">
                <a:latin typeface="Quire Sans" panose="020B0502040400020003" pitchFamily="34" charset="0"/>
                <a:cs typeface="Quire Sans" panose="020B0502040400020003" pitchFamily="34" charset="0"/>
              </a:rPr>
              <a:t>b. Kebijakan Diskonto </a:t>
            </a:r>
            <a:r>
              <a:rPr lang="id-ID" sz="1300" b="1" i="1" dirty="0">
                <a:latin typeface="Quire Sans" panose="020B0502040400020003" pitchFamily="34" charset="0"/>
                <a:cs typeface="Quire Sans" panose="020B0502040400020003" pitchFamily="34" charset="0"/>
              </a:rPr>
              <a:t>(</a:t>
            </a:r>
            <a:r>
              <a:rPr lang="id-ID" sz="1300" b="1" i="1" dirty="0" err="1">
                <a:latin typeface="Quire Sans" panose="020B0502040400020003" pitchFamily="34" charset="0"/>
                <a:cs typeface="Quire Sans" panose="020B0502040400020003" pitchFamily="34" charset="0"/>
              </a:rPr>
              <a:t>Discount</a:t>
            </a:r>
            <a:r>
              <a:rPr lang="id-ID" sz="1300" b="1" i="1" dirty="0">
                <a:latin typeface="Quire Sans" panose="020B0502040400020003" pitchFamily="34" charset="0"/>
                <a:cs typeface="Quire Sans" panose="020B0502040400020003" pitchFamily="34" charset="0"/>
              </a:rPr>
              <a:t> Rate)</a:t>
            </a:r>
          </a:p>
        </p:txBody>
      </p:sp>
      <p:pic>
        <p:nvPicPr>
          <p:cNvPr id="12" name="Picture 11">
            <a:extLst>
              <a:ext uri="{FF2B5EF4-FFF2-40B4-BE49-F238E27FC236}">
                <a16:creationId xmlns:a16="http://schemas.microsoft.com/office/drawing/2014/main" id="{404858C4-2A9D-FFB9-3F22-775685B3D122}"/>
              </a:ext>
            </a:extLst>
          </p:cNvPr>
          <p:cNvPicPr>
            <a:picLocks noChangeAspect="1"/>
          </p:cNvPicPr>
          <p:nvPr/>
        </p:nvPicPr>
        <p:blipFill>
          <a:blip r:embed="rId5"/>
          <a:stretch>
            <a:fillRect/>
          </a:stretch>
        </p:blipFill>
        <p:spPr>
          <a:xfrm>
            <a:off x="5486145" y="788707"/>
            <a:ext cx="2670237" cy="2017849"/>
          </a:xfrm>
          <a:prstGeom prst="rect">
            <a:avLst/>
          </a:prstGeom>
        </p:spPr>
      </p:pic>
      <p:sp>
        <p:nvSpPr>
          <p:cNvPr id="14" name="TextBox 13">
            <a:extLst>
              <a:ext uri="{FF2B5EF4-FFF2-40B4-BE49-F238E27FC236}">
                <a16:creationId xmlns:a16="http://schemas.microsoft.com/office/drawing/2014/main" id="{FBD486FA-6794-3135-AF05-6CED6466E25A}"/>
              </a:ext>
            </a:extLst>
          </p:cNvPr>
          <p:cNvSpPr txBox="1"/>
          <p:nvPr/>
        </p:nvSpPr>
        <p:spPr>
          <a:xfrm>
            <a:off x="1014291" y="1008491"/>
            <a:ext cx="3786309" cy="2693045"/>
          </a:xfrm>
          <a:prstGeom prst="rect">
            <a:avLst/>
          </a:prstGeom>
          <a:noFill/>
        </p:spPr>
        <p:txBody>
          <a:bodyPr wrap="square">
            <a:spAutoFit/>
          </a:bodyPr>
          <a:lstStyle/>
          <a:p>
            <a:pPr algn="just"/>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instrumen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mengurangi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menambah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cara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mengubah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diskonto</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bank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umum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Jika bank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sentral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memperhitungkan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melebihi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kebutuhan</a:t>
            </a:r>
            <a:r>
              <a:rPr lang="en-ID" sz="1300" dirty="0">
                <a:latin typeface="Quire Sans Light" panose="020B0302040400020003" pitchFamily="34" charset="0"/>
                <a:ea typeface="Calibri" panose="020F0502020204030204" pitchFamily="34" charset="0"/>
                <a:cs typeface="Times New Roman" panose="02020603050405020304" pitchFamily="18" charset="0"/>
              </a:rPr>
              <a:t>, </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bank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sentral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mengeluarkan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keputusan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menaikkan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suku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suku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merangsang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keinginan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orang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menabung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Sebaliknya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jika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bank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sentral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mengamati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bahwa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kesulitan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bidang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disebabkan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terlalu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sedikit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bank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sentral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mengusahakan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penambahan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cara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menurunkan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suku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id-ID" sz="1300" dirty="0">
              <a:latin typeface="Quire Sans Light" panose="020B0302040400020003" pitchFamily="34" charset="0"/>
            </a:endParaRPr>
          </a:p>
        </p:txBody>
      </p:sp>
      <p:sp>
        <p:nvSpPr>
          <p:cNvPr id="16" name="TextBox 15">
            <a:extLst>
              <a:ext uri="{FF2B5EF4-FFF2-40B4-BE49-F238E27FC236}">
                <a16:creationId xmlns:a16="http://schemas.microsoft.com/office/drawing/2014/main" id="{8BDD9153-299D-BEAA-D3D9-B63FDE732D76}"/>
              </a:ext>
            </a:extLst>
          </p:cNvPr>
          <p:cNvSpPr txBox="1"/>
          <p:nvPr/>
        </p:nvSpPr>
        <p:spPr>
          <a:xfrm>
            <a:off x="5249109" y="2886486"/>
            <a:ext cx="3144308" cy="1366271"/>
          </a:xfrm>
          <a:prstGeom prst="rect">
            <a:avLst/>
          </a:prstGeom>
          <a:noFill/>
        </p:spPr>
        <p:txBody>
          <a:bodyPr wrap="square">
            <a:spAutoFit/>
          </a:bodyPr>
          <a:lstStyle/>
          <a:p>
            <a:pPr algn="just">
              <a:lnSpc>
                <a:spcPct val="107000"/>
              </a:lnSpc>
              <a:spcAft>
                <a:spcPts val="800"/>
              </a:spcAft>
            </a:pP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Jika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suku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dinaikkan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i</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i</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berkurang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MS</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MS</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Sebaliknya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jika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suku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diturunkan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i</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i</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bertambah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MS</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MS</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73970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CEFFE">
            <a:alpha val="65000"/>
          </a:srgb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Rounded Rectangle 8">
            <a:extLst>
              <a:ext uri="{FF2B5EF4-FFF2-40B4-BE49-F238E27FC236}">
                <a16:creationId xmlns:a16="http://schemas.microsoft.com/office/drawing/2014/main" id="{DC6BDC41-05C7-3D0C-B3CF-D5511171B1B2}"/>
              </a:ext>
            </a:extLst>
          </p:cNvPr>
          <p:cNvSpPr/>
          <p:nvPr/>
        </p:nvSpPr>
        <p:spPr>
          <a:xfrm>
            <a:off x="304800" y="331507"/>
            <a:ext cx="533400" cy="457200"/>
          </a:xfrm>
          <a:prstGeom prst="round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04</a:t>
            </a:r>
          </a:p>
        </p:txBody>
      </p:sp>
      <p:sp>
        <p:nvSpPr>
          <p:cNvPr id="10" name="Google Shape;2259;p38">
            <a:extLst>
              <a:ext uri="{FF2B5EF4-FFF2-40B4-BE49-F238E27FC236}">
                <a16:creationId xmlns:a16="http://schemas.microsoft.com/office/drawing/2014/main" id="{43A30EC8-31E9-6A55-8380-A0ED2B6460B9}"/>
              </a:ext>
            </a:extLst>
          </p:cNvPr>
          <p:cNvSpPr txBox="1">
            <a:spLocks/>
          </p:cNvSpPr>
          <p:nvPr/>
        </p:nvSpPr>
        <p:spPr>
          <a:xfrm>
            <a:off x="838200" y="294529"/>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err="1">
                <a:solidFill>
                  <a:schemeClr val="tx2"/>
                </a:solidFill>
                <a:latin typeface="Hiragino Kaku Gothic StdN W8" panose="020B0800000000000000" pitchFamily="34" charset="-128"/>
                <a:ea typeface="Hiragino Kaku Gothic StdN W8" panose="020B0800000000000000" pitchFamily="34" charset="-128"/>
              </a:rPr>
              <a:t>Instrumen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Moneter</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11" name="TextBox 10">
            <a:extLst>
              <a:ext uri="{FF2B5EF4-FFF2-40B4-BE49-F238E27FC236}">
                <a16:creationId xmlns:a16="http://schemas.microsoft.com/office/drawing/2014/main" id="{26CD38B0-8A44-4AFE-7C89-72A28D3CD876}"/>
              </a:ext>
            </a:extLst>
          </p:cNvPr>
          <p:cNvSpPr txBox="1"/>
          <p:nvPr/>
        </p:nvSpPr>
        <p:spPr>
          <a:xfrm>
            <a:off x="838200" y="718713"/>
            <a:ext cx="5105400" cy="292388"/>
          </a:xfrm>
          <a:prstGeom prst="rect">
            <a:avLst/>
          </a:prstGeom>
          <a:noFill/>
        </p:spPr>
        <p:txBody>
          <a:bodyPr wrap="square" rtlCol="0">
            <a:spAutoFit/>
          </a:bodyPr>
          <a:lstStyle/>
          <a:p>
            <a:pPr algn="just"/>
            <a:r>
              <a:rPr lang="id-ID" sz="1300" b="1" dirty="0">
                <a:latin typeface="Quire Sans" panose="020B0502040400020003" pitchFamily="34" charset="0"/>
                <a:cs typeface="Quire Sans" panose="020B0502040400020003" pitchFamily="34" charset="0"/>
              </a:rPr>
              <a:t>c. Kebijakan Cadangan Wajib Minimum </a:t>
            </a:r>
            <a:r>
              <a:rPr lang="id-ID" sz="1300" b="1" i="1" dirty="0">
                <a:latin typeface="Quire Sans" panose="020B0502040400020003" pitchFamily="34" charset="0"/>
                <a:cs typeface="Quire Sans" panose="020B0502040400020003" pitchFamily="34" charset="0"/>
              </a:rPr>
              <a:t>(Reserve </a:t>
            </a:r>
            <a:r>
              <a:rPr lang="id-ID" sz="1300" b="1" i="1" dirty="0" err="1">
                <a:latin typeface="Quire Sans" panose="020B0502040400020003" pitchFamily="34" charset="0"/>
                <a:cs typeface="Quire Sans" panose="020B0502040400020003" pitchFamily="34" charset="0"/>
              </a:rPr>
              <a:t>Requirement</a:t>
            </a:r>
            <a:r>
              <a:rPr lang="id-ID" sz="1300" b="1" i="1" dirty="0">
                <a:latin typeface="Quire Sans" panose="020B0502040400020003" pitchFamily="34" charset="0"/>
                <a:cs typeface="Quire Sans" panose="020B0502040400020003" pitchFamily="34" charset="0"/>
              </a:rPr>
              <a:t>)</a:t>
            </a:r>
          </a:p>
        </p:txBody>
      </p:sp>
      <p:sp>
        <p:nvSpPr>
          <p:cNvPr id="12" name="TextBox 11">
            <a:extLst>
              <a:ext uri="{FF2B5EF4-FFF2-40B4-BE49-F238E27FC236}">
                <a16:creationId xmlns:a16="http://schemas.microsoft.com/office/drawing/2014/main" id="{178439AB-AEAA-EE9C-6146-196A7DCDCA00}"/>
              </a:ext>
            </a:extLst>
          </p:cNvPr>
          <p:cNvSpPr txBox="1"/>
          <p:nvPr/>
        </p:nvSpPr>
        <p:spPr>
          <a:xfrm>
            <a:off x="838200" y="2105340"/>
            <a:ext cx="4724401" cy="292388"/>
          </a:xfrm>
          <a:prstGeom prst="rect">
            <a:avLst/>
          </a:prstGeom>
          <a:noFill/>
        </p:spPr>
        <p:txBody>
          <a:bodyPr wrap="square" rtlCol="0">
            <a:spAutoFit/>
          </a:bodyPr>
          <a:lstStyle/>
          <a:p>
            <a:pPr algn="just"/>
            <a:r>
              <a:rPr lang="id-ID" sz="1300" b="1" dirty="0">
                <a:latin typeface="Quire Sans" panose="020B0502040400020003" pitchFamily="34" charset="0"/>
                <a:cs typeface="Quire Sans" panose="020B0502040400020003" pitchFamily="34" charset="0"/>
              </a:rPr>
              <a:t>d. Pengaturan Kredit</a:t>
            </a:r>
            <a:endParaRPr lang="id-ID" sz="1300" b="1" i="1" dirty="0">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1B98B6ED-0269-5207-916E-E84C5FB0D2C8}"/>
              </a:ext>
            </a:extLst>
          </p:cNvPr>
          <p:cNvSpPr txBox="1"/>
          <p:nvPr/>
        </p:nvSpPr>
        <p:spPr>
          <a:xfrm>
            <a:off x="838200" y="3290757"/>
            <a:ext cx="4724401" cy="292388"/>
          </a:xfrm>
          <a:prstGeom prst="rect">
            <a:avLst/>
          </a:prstGeom>
          <a:noFill/>
        </p:spPr>
        <p:txBody>
          <a:bodyPr wrap="square" rtlCol="0">
            <a:spAutoFit/>
          </a:bodyPr>
          <a:lstStyle/>
          <a:p>
            <a:pPr algn="just"/>
            <a:r>
              <a:rPr lang="id-ID" sz="1300" b="1">
                <a:latin typeface="Quire Sans" panose="020B0502040400020003" pitchFamily="34" charset="0"/>
                <a:cs typeface="Quire Sans" panose="020B0502040400020003" pitchFamily="34" charset="0"/>
              </a:rPr>
              <a:t>c. Kebijakan Dorongan Moral </a:t>
            </a:r>
            <a:r>
              <a:rPr lang="id-ID" sz="1300" b="1" i="1">
                <a:latin typeface="Quire Sans" panose="020B0502040400020003" pitchFamily="34" charset="0"/>
                <a:cs typeface="Quire Sans" panose="020B0502040400020003" pitchFamily="34" charset="0"/>
              </a:rPr>
              <a:t>(Moral Persuasion)</a:t>
            </a:r>
            <a:endParaRPr lang="id-ID" sz="1300" b="1" i="1" dirty="0">
              <a:latin typeface="Quire Sans" panose="020B0502040400020003" pitchFamily="34" charset="0"/>
              <a:cs typeface="Quire Sans" panose="020B0502040400020003" pitchFamily="34" charset="0"/>
            </a:endParaRPr>
          </a:p>
        </p:txBody>
      </p:sp>
      <p:sp>
        <p:nvSpPr>
          <p:cNvPr id="15" name="TextBox 14">
            <a:extLst>
              <a:ext uri="{FF2B5EF4-FFF2-40B4-BE49-F238E27FC236}">
                <a16:creationId xmlns:a16="http://schemas.microsoft.com/office/drawing/2014/main" id="{D988D3CD-3778-D6F3-8329-4F4D7B411EC0}"/>
              </a:ext>
            </a:extLst>
          </p:cNvPr>
          <p:cNvSpPr txBox="1"/>
          <p:nvPr/>
        </p:nvSpPr>
        <p:spPr>
          <a:xfrm>
            <a:off x="1005711" y="972169"/>
            <a:ext cx="7528689" cy="1092607"/>
          </a:xfrm>
          <a:prstGeom prst="rect">
            <a:avLst/>
          </a:prstGeom>
          <a:noFill/>
        </p:spPr>
        <p:txBody>
          <a:bodyPr wrap="square" rtlCol="0">
            <a:spAutoFit/>
          </a:bodyPr>
          <a:lstStyle/>
          <a:p>
            <a:pPr algn="just"/>
            <a:r>
              <a:rPr lang="id-ID" sz="1300" dirty="0">
                <a:latin typeface="Quire Sans Light" panose="020B0302040400020003" pitchFamily="34" charset="0"/>
              </a:rPr>
              <a:t>Bank sentral dapat membuat peraturan untuk menaikkan atau </a:t>
            </a:r>
            <a:r>
              <a:rPr lang="id-ID" sz="1300" dirty="0" err="1">
                <a:latin typeface="Quire Sans Light" panose="020B0302040400020003" pitchFamily="34" charset="0"/>
              </a:rPr>
              <a:t>menurunkann</a:t>
            </a:r>
            <a:r>
              <a:rPr lang="id-ID" sz="1300" dirty="0">
                <a:latin typeface="Quire Sans Light" panose="020B0302040400020003" pitchFamily="34" charset="0"/>
              </a:rPr>
              <a:t> rasio cadangan kas wajib yang harus dimiliki bank umum. Ada persentase tertentu dari uang yang disetorkan nasabah yang tidak boleh dipinjamkan, disebut cadangan wajib. Untuk menambah jumlah uang beredar, bank sentral menurunkan rasio cadangan wajib. Sebaliknya, untuk menurunkan jumlah uang beredar, bank sentral menaikkan rasio cadangan wajib. </a:t>
            </a:r>
          </a:p>
        </p:txBody>
      </p:sp>
      <p:sp>
        <p:nvSpPr>
          <p:cNvPr id="17" name="TextBox 16">
            <a:extLst>
              <a:ext uri="{FF2B5EF4-FFF2-40B4-BE49-F238E27FC236}">
                <a16:creationId xmlns:a16="http://schemas.microsoft.com/office/drawing/2014/main" id="{23F6E3F8-945A-21AA-D263-5D7631F5E396}"/>
              </a:ext>
            </a:extLst>
          </p:cNvPr>
          <p:cNvSpPr txBox="1"/>
          <p:nvPr/>
        </p:nvSpPr>
        <p:spPr>
          <a:xfrm>
            <a:off x="1005711" y="2318232"/>
            <a:ext cx="7528688" cy="892552"/>
          </a:xfrm>
          <a:prstGeom prst="rect">
            <a:avLst/>
          </a:prstGeom>
          <a:noFill/>
        </p:spPr>
        <p:txBody>
          <a:bodyPr wrap="square">
            <a:spAutoFit/>
          </a:bodyPr>
          <a:lstStyle/>
          <a:p>
            <a:pPr algn="just"/>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Instrumen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moneter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lain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digunakan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bank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sentral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pemberian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kredit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mengurangi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diambil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kredit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ketat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Langkah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biasa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diambil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saat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sedang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mengalami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gejala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Sebaliknya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meningkatkan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pemberian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kredit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dilonggarkan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id-ID" sz="1300" dirty="0">
              <a:latin typeface="Quire Sans Light" panose="020B0302040400020003" pitchFamily="34" charset="0"/>
            </a:endParaRPr>
          </a:p>
        </p:txBody>
      </p:sp>
      <p:sp>
        <p:nvSpPr>
          <p:cNvPr id="19" name="TextBox 18">
            <a:extLst>
              <a:ext uri="{FF2B5EF4-FFF2-40B4-BE49-F238E27FC236}">
                <a16:creationId xmlns:a16="http://schemas.microsoft.com/office/drawing/2014/main" id="{19DA0B85-F119-1C09-ACB3-E770E84DD77D}"/>
              </a:ext>
            </a:extLst>
          </p:cNvPr>
          <p:cNvSpPr txBox="1"/>
          <p:nvPr/>
        </p:nvSpPr>
        <p:spPr>
          <a:xfrm>
            <a:off x="1005711" y="3518984"/>
            <a:ext cx="7528688" cy="724173"/>
          </a:xfrm>
          <a:prstGeom prst="rect">
            <a:avLst/>
          </a:prstGeom>
          <a:noFill/>
        </p:spPr>
        <p:txBody>
          <a:bodyPr wrap="square">
            <a:spAutoFit/>
          </a:bodyPr>
          <a:lstStyle/>
          <a:p>
            <a:pPr algn="just">
              <a:lnSpc>
                <a:spcPct val="107000"/>
              </a:lnSpc>
              <a:spcAft>
                <a:spcPts val="800"/>
              </a:spcAft>
            </a:pP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Bank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sentral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juga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memengaruhi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berbagai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pengumuman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pidato</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edaran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ditujukan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bank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umum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pelaku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moneter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lainnya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Isi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pengumuman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pidato</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edaran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berupa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larangan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menahan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pinjaman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tabungan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ataupun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melepaskan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pinjaman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83586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descr="A picture containing text, screenshot, design, calculator&#10;&#10;Description automatically generated">
            <a:extLst>
              <a:ext uri="{FF2B5EF4-FFF2-40B4-BE49-F238E27FC236}">
                <a16:creationId xmlns:a16="http://schemas.microsoft.com/office/drawing/2014/main" id="{688BA2CF-CA32-5EB7-478B-967BE830DC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14717" y="1084170"/>
            <a:ext cx="2671482" cy="2671482"/>
          </a:xfrm>
          <a:prstGeom prst="rect">
            <a:avLst/>
          </a:prstGeom>
        </p:spPr>
      </p:pic>
      <p:sp>
        <p:nvSpPr>
          <p:cNvPr id="11" name="Google Shape;171;p32">
            <a:extLst>
              <a:ext uri="{FF2B5EF4-FFF2-40B4-BE49-F238E27FC236}">
                <a16:creationId xmlns:a16="http://schemas.microsoft.com/office/drawing/2014/main" id="{3DCD3F32-81F1-A137-B799-8240D665316C}"/>
              </a:ext>
            </a:extLst>
          </p:cNvPr>
          <p:cNvSpPr/>
          <p:nvPr/>
        </p:nvSpPr>
        <p:spPr>
          <a:xfrm>
            <a:off x="4494679" y="2241184"/>
            <a:ext cx="2718547" cy="583834"/>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err="1">
                <a:solidFill>
                  <a:schemeClr val="bg1"/>
                </a:solidFill>
                <a:latin typeface="Cooper Black" panose="0208090404030B020404" pitchFamily="18" charset="77"/>
              </a:rPr>
              <a:t>Fiskal</a:t>
            </a:r>
            <a:endParaRPr sz="2800" dirty="0">
              <a:solidFill>
                <a:schemeClr val="bg1"/>
              </a:solidFill>
              <a:latin typeface="Cooper Black" panose="0208090404030B020404" pitchFamily="18" charset="77"/>
            </a:endParaRPr>
          </a:p>
        </p:txBody>
      </p:sp>
      <p:sp>
        <p:nvSpPr>
          <p:cNvPr id="12" name="TextBox 11">
            <a:extLst>
              <a:ext uri="{FF2B5EF4-FFF2-40B4-BE49-F238E27FC236}">
                <a16:creationId xmlns:a16="http://schemas.microsoft.com/office/drawing/2014/main" id="{39C1FF67-C425-B462-1D45-B7F1091945EB}"/>
              </a:ext>
            </a:extLst>
          </p:cNvPr>
          <p:cNvSpPr txBox="1"/>
          <p:nvPr/>
        </p:nvSpPr>
        <p:spPr>
          <a:xfrm>
            <a:off x="3886200" y="1657350"/>
            <a:ext cx="3935506" cy="584775"/>
          </a:xfrm>
          <a:prstGeom prst="rect">
            <a:avLst/>
          </a:prstGeom>
          <a:noFill/>
        </p:spPr>
        <p:txBody>
          <a:bodyPr wrap="square" rtlCol="0">
            <a:spAutoFit/>
          </a:bodyPr>
          <a:lstStyle/>
          <a:p>
            <a:pPr marL="514350" indent="-514350" algn="ctr">
              <a:buFont typeface="+mj-lt"/>
              <a:buAutoNum type="alphaUcPeriod" startAt="3"/>
            </a:pPr>
            <a:r>
              <a:rPr lang="id-ID" sz="3200" dirty="0">
                <a:solidFill>
                  <a:schemeClr val="accent6">
                    <a:lumMod val="50000"/>
                  </a:schemeClr>
                </a:solidFill>
                <a:latin typeface="Cooper Black" panose="0208090404030B020404" pitchFamily="18" charset="77"/>
              </a:rPr>
              <a:t>Kebijakan</a:t>
            </a:r>
          </a:p>
        </p:txBody>
      </p:sp>
    </p:spTree>
    <p:extLst>
      <p:ext uri="{BB962C8B-B14F-4D97-AF65-F5344CB8AC3E}">
        <p14:creationId xmlns:p14="http://schemas.microsoft.com/office/powerpoint/2010/main" val="1592758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Rounded Rectangle 8">
            <a:extLst>
              <a:ext uri="{FF2B5EF4-FFF2-40B4-BE49-F238E27FC236}">
                <a16:creationId xmlns:a16="http://schemas.microsoft.com/office/drawing/2014/main" id="{72E641A3-C6D0-AE98-78C9-F0EBCB6DB6FB}"/>
              </a:ext>
            </a:extLst>
          </p:cNvPr>
          <p:cNvSpPr/>
          <p:nvPr/>
        </p:nvSpPr>
        <p:spPr>
          <a:xfrm>
            <a:off x="609600" y="443757"/>
            <a:ext cx="533400" cy="457200"/>
          </a:xfrm>
          <a:prstGeom prst="round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2FE33870-11FA-1152-D1B1-07990AF5DEA8}"/>
              </a:ext>
            </a:extLst>
          </p:cNvPr>
          <p:cNvSpPr txBox="1">
            <a:spLocks/>
          </p:cNvSpPr>
          <p:nvPr/>
        </p:nvSpPr>
        <p:spPr>
          <a:xfrm>
            <a:off x="1143000" y="438150"/>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err="1">
                <a:solidFill>
                  <a:schemeClr val="tx2"/>
                </a:solidFill>
                <a:latin typeface="Hiragino Kaku Gothic StdN W8" panose="020B0800000000000000" pitchFamily="34" charset="-128"/>
                <a:ea typeface="Hiragino Kaku Gothic StdN W8" panose="020B0800000000000000" pitchFamily="34" charset="-128"/>
              </a:rPr>
              <a:t>Pengertian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Fiskal</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11" name="TextBox 10">
            <a:extLst>
              <a:ext uri="{FF2B5EF4-FFF2-40B4-BE49-F238E27FC236}">
                <a16:creationId xmlns:a16="http://schemas.microsoft.com/office/drawing/2014/main" id="{9DC628AE-1A95-7B42-F5B9-6AB0D4DE6045}"/>
              </a:ext>
            </a:extLst>
          </p:cNvPr>
          <p:cNvSpPr txBox="1"/>
          <p:nvPr/>
        </p:nvSpPr>
        <p:spPr>
          <a:xfrm>
            <a:off x="1143000" y="971550"/>
            <a:ext cx="6858000" cy="1692771"/>
          </a:xfrm>
          <a:prstGeom prst="rect">
            <a:avLst/>
          </a:prstGeom>
          <a:noFill/>
        </p:spPr>
        <p:txBody>
          <a:bodyPr wrap="square" rtlCol="0">
            <a:spAutoFit/>
          </a:bodyPr>
          <a:lstStyle/>
          <a:p>
            <a:pPr algn="just"/>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Penerimaan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merupakan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faktor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memengaruhi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kesejahteraan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masyarakat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r>
              <a:rPr lang="en-US" sz="1300" dirty="0">
                <a:effectLst/>
                <a:latin typeface="Quire Sans Light" panose="020B0302040400020003" pitchFamily="34"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apa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kiranya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diambil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saat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penerimaan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menurun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Tindakan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mungkin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mengatur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agar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tersebut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berdampak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positif</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perbaikan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Tindakan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memperbaiki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juga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ditempuh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usaha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menaikkan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Tindakan-</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tindakan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mengatur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pemasukan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disebut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sebagai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tindakan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fiskal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Jadi,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fiskal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penyesuaian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bidang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penerimaan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memperbaiki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keadaan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r>
              <a:rPr lang="en-US" sz="1300" dirty="0">
                <a:effectLst/>
                <a:latin typeface="Quire Sans Light" panose="020B0302040400020003" pitchFamily="34" charset="0"/>
              </a:rPr>
              <a:t> </a:t>
            </a:r>
            <a:endParaRPr lang="id-ID" sz="1300" dirty="0">
              <a:latin typeface="Quire Sans Light" panose="020B0302040400020003" pitchFamily="34" charset="0"/>
            </a:endParaRPr>
          </a:p>
        </p:txBody>
      </p:sp>
      <p:pic>
        <p:nvPicPr>
          <p:cNvPr id="15" name="Picture 14" descr="A stack of coins with dollar sign on them&#10;&#10;Description automatically generated with low confidence">
            <a:extLst>
              <a:ext uri="{FF2B5EF4-FFF2-40B4-BE49-F238E27FC236}">
                <a16:creationId xmlns:a16="http://schemas.microsoft.com/office/drawing/2014/main" id="{7763A93D-7C58-2883-AF08-8D26BCCAA35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1158" y="3173082"/>
            <a:ext cx="1411284" cy="1092607"/>
          </a:xfrm>
          <a:prstGeom prst="rect">
            <a:avLst/>
          </a:prstGeom>
        </p:spPr>
      </p:pic>
      <p:sp>
        <p:nvSpPr>
          <p:cNvPr id="16" name="TextBox 15">
            <a:extLst>
              <a:ext uri="{FF2B5EF4-FFF2-40B4-BE49-F238E27FC236}">
                <a16:creationId xmlns:a16="http://schemas.microsoft.com/office/drawing/2014/main" id="{31310161-D223-897B-76B8-F3DF7B8A6B3A}"/>
              </a:ext>
            </a:extLst>
          </p:cNvPr>
          <p:cNvSpPr txBox="1"/>
          <p:nvPr/>
        </p:nvSpPr>
        <p:spPr>
          <a:xfrm>
            <a:off x="2057400" y="2936919"/>
            <a:ext cx="5943600" cy="1092607"/>
          </a:xfrm>
          <a:prstGeom prst="rect">
            <a:avLst/>
          </a:prstGeom>
          <a:noFill/>
        </p:spPr>
        <p:txBody>
          <a:bodyPr wrap="square" rtlCol="0">
            <a:spAutoFit/>
          </a:bodyPr>
          <a:lstStyle/>
          <a:p>
            <a:pPr algn="just"/>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fiskal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dipelopori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teori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John Maynard Keynes,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seorang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tokoh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sebagai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reaksi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peristiwa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Depresi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Besar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i="1" dirty="0">
                <a:effectLst/>
                <a:latin typeface="Quire Sans Light" panose="020B0302040400020003" pitchFamily="34" charset="0"/>
                <a:ea typeface="Calibri" panose="020F0502020204030204" pitchFamily="34" charset="0"/>
                <a:cs typeface="Times New Roman" panose="02020603050405020304" pitchFamily="18" charset="0"/>
              </a:rPr>
              <a:t>Great Depression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1930-an di Amerika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Serikat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Menurut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Keynes,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memiliki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mengatur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pemasukan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menetapkan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pajak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membuat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lain demi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memperbaiki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 </a:t>
            </a:r>
            <a:endParaRPr lang="id-ID" sz="1300" dirty="0">
              <a:latin typeface="Quire Sans Light" panose="020B0302040400020003" pitchFamily="34" charset="0"/>
            </a:endParaRPr>
          </a:p>
        </p:txBody>
      </p:sp>
    </p:spTree>
    <p:extLst>
      <p:ext uri="{BB962C8B-B14F-4D97-AF65-F5344CB8AC3E}">
        <p14:creationId xmlns:p14="http://schemas.microsoft.com/office/powerpoint/2010/main" val="17173771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2" name="Google Shape;467;p34">
            <a:extLst>
              <a:ext uri="{FF2B5EF4-FFF2-40B4-BE49-F238E27FC236}">
                <a16:creationId xmlns:a16="http://schemas.microsoft.com/office/drawing/2014/main" id="{0D1EB4C5-717A-88DC-2094-C734D50BFB1D}"/>
              </a:ext>
            </a:extLst>
          </p:cNvPr>
          <p:cNvSpPr/>
          <p:nvPr/>
        </p:nvSpPr>
        <p:spPr>
          <a:xfrm>
            <a:off x="653477" y="1033843"/>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a.</a:t>
            </a:r>
            <a:endParaRPr sz="1400" b="1" dirty="0">
              <a:solidFill>
                <a:schemeClr val="bg1"/>
              </a:solidFill>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12A6CEBE-8ABA-830B-E8AA-A6B79FE19C22}"/>
              </a:ext>
            </a:extLst>
          </p:cNvPr>
          <p:cNvSpPr txBox="1"/>
          <p:nvPr/>
        </p:nvSpPr>
        <p:spPr>
          <a:xfrm>
            <a:off x="1154086" y="1085872"/>
            <a:ext cx="1589114"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Fungsi Alokasi</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4" name="Google Shape;467;p34">
            <a:extLst>
              <a:ext uri="{FF2B5EF4-FFF2-40B4-BE49-F238E27FC236}">
                <a16:creationId xmlns:a16="http://schemas.microsoft.com/office/drawing/2014/main" id="{E3CF385B-9FC4-6D75-B800-8CB3A00CB899}"/>
              </a:ext>
            </a:extLst>
          </p:cNvPr>
          <p:cNvSpPr/>
          <p:nvPr/>
        </p:nvSpPr>
        <p:spPr>
          <a:xfrm>
            <a:off x="718591" y="2743461"/>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b.</a:t>
            </a:r>
            <a:endParaRPr sz="1400" b="1" dirty="0">
              <a:solidFill>
                <a:schemeClr val="bg1"/>
              </a:solidFill>
              <a:latin typeface="Quire Sans" panose="020B0502040400020003" pitchFamily="34" charset="0"/>
              <a:cs typeface="Quire Sans" panose="020B0502040400020003" pitchFamily="34" charset="0"/>
            </a:endParaRPr>
          </a:p>
        </p:txBody>
      </p:sp>
      <p:sp>
        <p:nvSpPr>
          <p:cNvPr id="17" name="TextBox 16">
            <a:extLst>
              <a:ext uri="{FF2B5EF4-FFF2-40B4-BE49-F238E27FC236}">
                <a16:creationId xmlns:a16="http://schemas.microsoft.com/office/drawing/2014/main" id="{5909D343-1A5B-A167-E715-03DD1214692B}"/>
              </a:ext>
            </a:extLst>
          </p:cNvPr>
          <p:cNvSpPr txBox="1"/>
          <p:nvPr/>
        </p:nvSpPr>
        <p:spPr>
          <a:xfrm>
            <a:off x="1219200" y="2795490"/>
            <a:ext cx="1828800"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Fungsi Distribusi</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8" name="Google Shape;467;p34">
            <a:extLst>
              <a:ext uri="{FF2B5EF4-FFF2-40B4-BE49-F238E27FC236}">
                <a16:creationId xmlns:a16="http://schemas.microsoft.com/office/drawing/2014/main" id="{3CE5884A-E764-E08F-82F4-7CBA27FD259A}"/>
              </a:ext>
            </a:extLst>
          </p:cNvPr>
          <p:cNvSpPr/>
          <p:nvPr/>
        </p:nvSpPr>
        <p:spPr>
          <a:xfrm>
            <a:off x="4914073" y="1039684"/>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c.</a:t>
            </a:r>
            <a:endParaRPr sz="1400" b="1" dirty="0">
              <a:solidFill>
                <a:schemeClr val="bg1"/>
              </a:solidFill>
              <a:latin typeface="Quire Sans" panose="020B0502040400020003" pitchFamily="34" charset="0"/>
              <a:cs typeface="Quire Sans" panose="020B0502040400020003" pitchFamily="34" charset="0"/>
            </a:endParaRPr>
          </a:p>
        </p:txBody>
      </p:sp>
      <p:sp>
        <p:nvSpPr>
          <p:cNvPr id="19" name="TextBox 18">
            <a:extLst>
              <a:ext uri="{FF2B5EF4-FFF2-40B4-BE49-F238E27FC236}">
                <a16:creationId xmlns:a16="http://schemas.microsoft.com/office/drawing/2014/main" id="{8400F508-FA88-AA9A-8D1D-E94669C85FFA}"/>
              </a:ext>
            </a:extLst>
          </p:cNvPr>
          <p:cNvSpPr txBox="1"/>
          <p:nvPr/>
        </p:nvSpPr>
        <p:spPr>
          <a:xfrm>
            <a:off x="5414682" y="1091713"/>
            <a:ext cx="1828800"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Fungsi Stabilisasi</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20" name="Google Shape;467;p34">
            <a:extLst>
              <a:ext uri="{FF2B5EF4-FFF2-40B4-BE49-F238E27FC236}">
                <a16:creationId xmlns:a16="http://schemas.microsoft.com/office/drawing/2014/main" id="{4E4D454B-AA6D-20C5-CA3E-3E020F248CAC}"/>
              </a:ext>
            </a:extLst>
          </p:cNvPr>
          <p:cNvSpPr/>
          <p:nvPr/>
        </p:nvSpPr>
        <p:spPr>
          <a:xfrm>
            <a:off x="4914073" y="2741442"/>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d.</a:t>
            </a:r>
            <a:endParaRPr sz="1400" b="1" dirty="0">
              <a:solidFill>
                <a:schemeClr val="bg1"/>
              </a:solidFill>
              <a:latin typeface="Quire Sans" panose="020B0502040400020003" pitchFamily="34" charset="0"/>
              <a:cs typeface="Quire Sans" panose="020B0502040400020003" pitchFamily="34" charset="0"/>
            </a:endParaRPr>
          </a:p>
        </p:txBody>
      </p:sp>
      <p:sp>
        <p:nvSpPr>
          <p:cNvPr id="21" name="TextBox 20">
            <a:extLst>
              <a:ext uri="{FF2B5EF4-FFF2-40B4-BE49-F238E27FC236}">
                <a16:creationId xmlns:a16="http://schemas.microsoft.com/office/drawing/2014/main" id="{B97319A6-4C6D-89F3-7AD9-833068A2280D}"/>
              </a:ext>
            </a:extLst>
          </p:cNvPr>
          <p:cNvSpPr txBox="1"/>
          <p:nvPr/>
        </p:nvSpPr>
        <p:spPr>
          <a:xfrm>
            <a:off x="5414682" y="2793471"/>
            <a:ext cx="2281518"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Fungsi Pembangunan</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22" name="Rounded Rectangle 21">
            <a:extLst>
              <a:ext uri="{FF2B5EF4-FFF2-40B4-BE49-F238E27FC236}">
                <a16:creationId xmlns:a16="http://schemas.microsoft.com/office/drawing/2014/main" id="{462777E7-322F-5694-B720-B26A4AC17AAA}"/>
              </a:ext>
            </a:extLst>
          </p:cNvPr>
          <p:cNvSpPr/>
          <p:nvPr/>
        </p:nvSpPr>
        <p:spPr>
          <a:xfrm>
            <a:off x="609600" y="443757"/>
            <a:ext cx="533400" cy="457200"/>
          </a:xfrm>
          <a:prstGeom prst="round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02</a:t>
            </a:r>
          </a:p>
        </p:txBody>
      </p:sp>
      <p:sp>
        <p:nvSpPr>
          <p:cNvPr id="23" name="Google Shape;2259;p38">
            <a:extLst>
              <a:ext uri="{FF2B5EF4-FFF2-40B4-BE49-F238E27FC236}">
                <a16:creationId xmlns:a16="http://schemas.microsoft.com/office/drawing/2014/main" id="{B962E9B4-FAE9-7A7A-9721-855D275A61AC}"/>
              </a:ext>
            </a:extLst>
          </p:cNvPr>
          <p:cNvSpPr txBox="1">
            <a:spLocks/>
          </p:cNvSpPr>
          <p:nvPr/>
        </p:nvSpPr>
        <p:spPr>
          <a:xfrm>
            <a:off x="1143000" y="438150"/>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a:solidFill>
                  <a:schemeClr val="tx2"/>
                </a:solidFill>
                <a:latin typeface="Hiragino Kaku Gothic StdN W8" panose="020B0800000000000000" pitchFamily="34" charset="-128"/>
                <a:ea typeface="Hiragino Kaku Gothic StdN W8" panose="020B0800000000000000" pitchFamily="34" charset="-128"/>
              </a:rPr>
              <a:t>Peran dan </a:t>
            </a:r>
            <a:r>
              <a:rPr lang="en-US" sz="1400" dirty="0" err="1">
                <a:solidFill>
                  <a:schemeClr val="tx2"/>
                </a:solidFill>
                <a:latin typeface="Hiragino Kaku Gothic StdN W8" panose="020B0800000000000000" pitchFamily="34" charset="-128"/>
                <a:ea typeface="Hiragino Kaku Gothic StdN W8" panose="020B0800000000000000" pitchFamily="34" charset="-128"/>
              </a:rPr>
              <a:t>Fungsi</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Fiskal</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24" name="TextBox 23">
            <a:extLst>
              <a:ext uri="{FF2B5EF4-FFF2-40B4-BE49-F238E27FC236}">
                <a16:creationId xmlns:a16="http://schemas.microsoft.com/office/drawing/2014/main" id="{79313D6D-3332-78FC-F070-3C94C2440471}"/>
              </a:ext>
            </a:extLst>
          </p:cNvPr>
          <p:cNvSpPr txBox="1"/>
          <p:nvPr/>
        </p:nvSpPr>
        <p:spPr>
          <a:xfrm>
            <a:off x="653477" y="1393649"/>
            <a:ext cx="3994723" cy="1292662"/>
          </a:xfrm>
          <a:prstGeom prst="rect">
            <a:avLst/>
          </a:prstGeom>
          <a:noFill/>
        </p:spPr>
        <p:txBody>
          <a:bodyPr wrap="square" rtlCol="0">
            <a:spAutoFit/>
          </a:bodyPr>
          <a:lstStyle/>
          <a:p>
            <a:pPr algn="just"/>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Fungsi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utama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fiskal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menentukan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bagaimana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dialokasikan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Hal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erat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kaitannya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masalah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perpajakan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alokasi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tergantung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pengumpulan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pajak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menggunakan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tujuan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tertentu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id-ID" sz="1300" dirty="0">
              <a:latin typeface="Quire Sans Light" panose="020B0302040400020003" pitchFamily="34" charset="0"/>
            </a:endParaRPr>
          </a:p>
        </p:txBody>
      </p:sp>
      <p:sp>
        <p:nvSpPr>
          <p:cNvPr id="26" name="TextBox 25">
            <a:extLst>
              <a:ext uri="{FF2B5EF4-FFF2-40B4-BE49-F238E27FC236}">
                <a16:creationId xmlns:a16="http://schemas.microsoft.com/office/drawing/2014/main" id="{3781A3A6-5ED1-F2F9-955F-9137AFDE0255}"/>
              </a:ext>
            </a:extLst>
          </p:cNvPr>
          <p:cNvSpPr txBox="1"/>
          <p:nvPr/>
        </p:nvSpPr>
        <p:spPr>
          <a:xfrm>
            <a:off x="653477" y="3216984"/>
            <a:ext cx="3994723" cy="1092607"/>
          </a:xfrm>
          <a:prstGeom prst="rect">
            <a:avLst/>
          </a:prstGeom>
          <a:noFill/>
        </p:spPr>
        <p:txBody>
          <a:bodyPr wrap="square">
            <a:spAutoFit/>
          </a:bodyPr>
          <a:lstStyle/>
          <a:p>
            <a:pPr algn="just"/>
            <a:r>
              <a:rPr lang="id-ID" sz="1300" dirty="0">
                <a:latin typeface="Quire Sans Light" panose="020B0302040400020003" pitchFamily="34" charset="0"/>
              </a:rPr>
              <a:t>Fungsi distribusi kebijakan fiskal adalah untuk menentukan strategi lebih spesifik agar dana tersebut akan didistribusikan ke setiap segmen ekonomi. Misalnya, pemerintah mengalokasikan satu triliun terhadap program-program kesejahteraan sosial. </a:t>
            </a:r>
          </a:p>
        </p:txBody>
      </p:sp>
      <p:sp>
        <p:nvSpPr>
          <p:cNvPr id="28" name="TextBox 27">
            <a:extLst>
              <a:ext uri="{FF2B5EF4-FFF2-40B4-BE49-F238E27FC236}">
                <a16:creationId xmlns:a16="http://schemas.microsoft.com/office/drawing/2014/main" id="{F06365C8-2F9A-C7E8-47EB-4B7C9F972198}"/>
              </a:ext>
            </a:extLst>
          </p:cNvPr>
          <p:cNvSpPr txBox="1"/>
          <p:nvPr/>
        </p:nvSpPr>
        <p:spPr>
          <a:xfrm>
            <a:off x="4914073" y="1510406"/>
            <a:ext cx="4077527" cy="1152239"/>
          </a:xfrm>
          <a:prstGeom prst="rect">
            <a:avLst/>
          </a:prstGeom>
          <a:noFill/>
        </p:spPr>
        <p:txBody>
          <a:bodyPr wrap="square">
            <a:spAutoFit/>
          </a:bodyPr>
          <a:lstStyle/>
          <a:p>
            <a:pPr algn="just">
              <a:lnSpc>
                <a:spcPct val="107000"/>
              </a:lnSpc>
              <a:spcAft>
                <a:spcPts val="800"/>
              </a:spcAft>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Stabilisasi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fungsi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lain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penting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fiskal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aspek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stabilisasi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ditujukan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menjaga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stabilitas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perekonomian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Misalnya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menjaga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bahan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pokok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tetap</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tersedia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terjangkau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
        <p:nvSpPr>
          <p:cNvPr id="30" name="TextBox 29">
            <a:extLst>
              <a:ext uri="{FF2B5EF4-FFF2-40B4-BE49-F238E27FC236}">
                <a16:creationId xmlns:a16="http://schemas.microsoft.com/office/drawing/2014/main" id="{33EBF39E-7471-8FE7-6DCA-51AFD8061FB5}"/>
              </a:ext>
            </a:extLst>
          </p:cNvPr>
          <p:cNvSpPr txBox="1"/>
          <p:nvPr/>
        </p:nvSpPr>
        <p:spPr>
          <a:xfrm>
            <a:off x="4909591" y="3207069"/>
            <a:ext cx="4077527" cy="724173"/>
          </a:xfrm>
          <a:prstGeom prst="rect">
            <a:avLst/>
          </a:prstGeom>
          <a:noFill/>
        </p:spPr>
        <p:txBody>
          <a:bodyPr wrap="square">
            <a:spAutoFit/>
          </a:bodyPr>
          <a:lstStyle/>
          <a:p>
            <a:pPr algn="just">
              <a:lnSpc>
                <a:spcPct val="107000"/>
              </a:lnSpc>
              <a:spcAft>
                <a:spcPts val="800"/>
              </a:spcAft>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Fungsi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keempat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fiskal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pembangunan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fiskal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memengaruhi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pembangunan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pertumbuhan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45290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4EA2A35-0DD9-D1A7-2409-C6CF2808D4E9}"/>
              </a:ext>
            </a:extLst>
          </p:cNvPr>
          <p:cNvSpPr/>
          <p:nvPr/>
        </p:nvSpPr>
        <p:spPr>
          <a:xfrm flipH="1">
            <a:off x="0" y="0"/>
            <a:ext cx="9144000" cy="5143500"/>
          </a:xfrm>
          <a:prstGeom prst="rect">
            <a:avLst/>
          </a:prstGeom>
          <a:gradFill flip="none" rotWithShape="1">
            <a:gsLst>
              <a:gs pos="0">
                <a:schemeClr val="accent1">
                  <a:lumMod val="5000"/>
                  <a:lumOff val="95000"/>
                  <a:alpha val="0"/>
                </a:schemeClr>
              </a:gs>
              <a:gs pos="74000">
                <a:schemeClr val="bg1"/>
              </a:gs>
              <a:gs pos="83000">
                <a:schemeClr val="bg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0" y="4302125"/>
            <a:ext cx="9144000" cy="841375"/>
            <a:chOff x="0" y="4302125"/>
            <a:chExt cx="9144000" cy="841375"/>
          </a:xfrm>
        </p:grpSpPr>
        <p:grpSp>
          <p:nvGrpSpPr>
            <p:cNvPr id="2" name="Group 1"/>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2" name="Picture 11"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3" name="Rectangle 2"/>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3" name="TextBox 12">
            <a:extLst>
              <a:ext uri="{FF2B5EF4-FFF2-40B4-BE49-F238E27FC236}">
                <a16:creationId xmlns:a16="http://schemas.microsoft.com/office/drawing/2014/main" id="{30462796-4E1E-690E-E5FD-91F149A0CAFE}"/>
              </a:ext>
            </a:extLst>
          </p:cNvPr>
          <p:cNvSpPr txBox="1"/>
          <p:nvPr/>
        </p:nvSpPr>
        <p:spPr>
          <a:xfrm>
            <a:off x="4656361" y="1767233"/>
            <a:ext cx="4141797" cy="2800767"/>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marL="342900" indent="-342900">
              <a:buFont typeface="+mj-lt"/>
              <a:buAutoNum type="arabicPeriod" startAt="8"/>
            </a:pPr>
            <a:r>
              <a:rPr lang="en-US" sz="1600" dirty="0" err="1">
                <a:solidFill>
                  <a:schemeClr val="tx1"/>
                </a:solidFill>
                <a:latin typeface="Quire Sans" panose="020B0502040400020003" pitchFamily="34" charset="0"/>
                <a:cs typeface="Quire Sans" panose="020B0502040400020003" pitchFamily="34" charset="0"/>
              </a:rPr>
              <a:t>menguraikan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tujuan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fiskal</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startAt="8"/>
            </a:pPr>
            <a:r>
              <a:rPr lang="en-US" sz="1600" dirty="0" err="1">
                <a:solidFill>
                  <a:schemeClr val="tx1"/>
                </a:solidFill>
                <a:latin typeface="Quire Sans" panose="020B0502040400020003" pitchFamily="34" charset="0"/>
                <a:cs typeface="Quire Sans" panose="020B0502040400020003" pitchFamily="34" charset="0"/>
              </a:rPr>
              <a:t>membedakan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jenis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fiskal</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startAt="8"/>
            </a:pPr>
            <a:r>
              <a:rPr lang="en-US" sz="1600" dirty="0" err="1">
                <a:solidFill>
                  <a:schemeClr val="tx1"/>
                </a:solidFill>
                <a:latin typeface="Quire Sans" panose="020B0502040400020003" pitchFamily="34" charset="0"/>
                <a:cs typeface="Quire Sans" panose="020B0502040400020003" pitchFamily="34" charset="0"/>
              </a:rPr>
              <a:t>menganalisis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instrumen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fiskal</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startAt="8"/>
            </a:pPr>
            <a:r>
              <a:rPr lang="en-US" sz="1600" dirty="0" err="1">
                <a:solidFill>
                  <a:schemeClr val="tx1"/>
                </a:solidFill>
                <a:latin typeface="Quire Sans" panose="020B0502040400020003" pitchFamily="34" charset="0"/>
                <a:cs typeface="Quire Sans" panose="020B0502040400020003" pitchFamily="34" charset="0"/>
              </a:rPr>
              <a:t>menjelaskan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perbedaan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fiskal</a:t>
            </a:r>
            <a:r>
              <a:rPr lang="en-US" sz="1600" dirty="0">
                <a:solidFill>
                  <a:schemeClr val="tx1"/>
                </a:solidFill>
                <a:latin typeface="Quire Sans" panose="020B0502040400020003" pitchFamily="34" charset="0"/>
                <a:cs typeface="Quire Sans" panose="020B0502040400020003" pitchFamily="34" charset="0"/>
              </a:rPr>
              <a:t> dan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moneter</a:t>
            </a:r>
            <a:r>
              <a:rPr lang="en-US" sz="1600" dirty="0">
                <a:solidFill>
                  <a:schemeClr val="tx1"/>
                </a:solidFill>
                <a:latin typeface="Quire Sans" panose="020B0502040400020003" pitchFamily="34" charset="0"/>
                <a:cs typeface="Quire Sans" panose="020B0502040400020003" pitchFamily="34" charset="0"/>
              </a:rPr>
              <a:t>; </a:t>
            </a:r>
          </a:p>
          <a:p>
            <a:pPr marL="342900" indent="-342900">
              <a:buFont typeface="+mj-lt"/>
              <a:buAutoNum type="arabicPeriod" startAt="8"/>
            </a:pPr>
            <a:r>
              <a:rPr lang="en-US" sz="1600" dirty="0" err="1">
                <a:solidFill>
                  <a:schemeClr val="tx1"/>
                </a:solidFill>
                <a:latin typeface="Quire Sans" panose="020B0502040400020003" pitchFamily="34" charset="0"/>
                <a:cs typeface="Quire Sans" panose="020B0502040400020003" pitchFamily="34" charset="0"/>
              </a:rPr>
              <a:t>menganalisis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dampak</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penerapan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ekonomi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pemerintah</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startAt="8"/>
            </a:pPr>
            <a:r>
              <a:rPr lang="en-US" sz="1600" dirty="0" err="1">
                <a:solidFill>
                  <a:schemeClr val="tx1"/>
                </a:solidFill>
                <a:latin typeface="Quire Sans" panose="020B0502040400020003" pitchFamily="34" charset="0"/>
                <a:cs typeface="Quire Sans" panose="020B0502040400020003" pitchFamily="34" charset="0"/>
              </a:rPr>
              <a:t>mengidentifikasi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manfaat</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ekonomi</a:t>
            </a:r>
            <a:r>
              <a:rPr lang="en-US" sz="1600" dirty="0">
                <a:solidFill>
                  <a:schemeClr val="tx1"/>
                </a:solidFill>
                <a:latin typeface="Quire Sans" panose="020B0502040400020003" pitchFamily="34" charset="0"/>
                <a:cs typeface="Quire Sans" panose="020B0502040400020003" pitchFamily="34" charset="0"/>
              </a:rPr>
              <a:t>; dan</a:t>
            </a:r>
          </a:p>
          <a:p>
            <a:pPr marL="342900" indent="-342900">
              <a:buFont typeface="+mj-lt"/>
              <a:buAutoNum type="arabicPeriod" startAt="8"/>
            </a:pPr>
            <a:r>
              <a:rPr lang="en-US" sz="1600" dirty="0" err="1">
                <a:solidFill>
                  <a:schemeClr val="tx1"/>
                </a:solidFill>
                <a:latin typeface="Quire Sans" panose="020B0502040400020003" pitchFamily="34" charset="0"/>
                <a:cs typeface="Quire Sans" panose="020B0502040400020003" pitchFamily="34" charset="0"/>
              </a:rPr>
              <a:t>Mengevaluasi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penerapan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ekonomi</a:t>
            </a:r>
            <a:r>
              <a:rPr lang="en-US" sz="1600" dirty="0">
                <a:solidFill>
                  <a:schemeClr val="tx1"/>
                </a:solidFill>
                <a:latin typeface="Quire Sans" panose="020B0502040400020003" pitchFamily="34" charset="0"/>
                <a:cs typeface="Quire Sans" panose="020B0502040400020003" pitchFamily="34" charset="0"/>
              </a:rPr>
              <a:t> yang </a:t>
            </a:r>
            <a:r>
              <a:rPr lang="en-US" sz="1600" dirty="0" err="1">
                <a:solidFill>
                  <a:schemeClr val="tx1"/>
                </a:solidFill>
                <a:latin typeface="Quire Sans" panose="020B0502040400020003" pitchFamily="34" charset="0"/>
                <a:cs typeface="Quire Sans" panose="020B0502040400020003" pitchFamily="34" charset="0"/>
              </a:rPr>
              <a:t>sedang</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berlaku</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saat</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ini</a:t>
            </a:r>
            <a:r>
              <a:rPr lang="en-US" sz="1600" dirty="0">
                <a:solidFill>
                  <a:schemeClr val="tx1"/>
                </a:solidFill>
                <a:latin typeface="Quire Sans" panose="020B0502040400020003" pitchFamily="34" charset="0"/>
                <a:cs typeface="Quire Sans" panose="020B0502040400020003" pitchFamily="34" charset="0"/>
              </a:rPr>
              <a:t>;</a:t>
            </a:r>
          </a:p>
        </p:txBody>
      </p:sp>
      <p:sp>
        <p:nvSpPr>
          <p:cNvPr id="18" name="TextBox 17">
            <a:extLst>
              <a:ext uri="{FF2B5EF4-FFF2-40B4-BE49-F238E27FC236}">
                <a16:creationId xmlns:a16="http://schemas.microsoft.com/office/drawing/2014/main" id="{D10E6914-723A-7F77-B369-2F024C18892A}"/>
              </a:ext>
            </a:extLst>
          </p:cNvPr>
          <p:cNvSpPr txBox="1"/>
          <p:nvPr/>
        </p:nvSpPr>
        <p:spPr>
          <a:xfrm>
            <a:off x="406287" y="1767233"/>
            <a:ext cx="4165713" cy="2800767"/>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US" sz="1600" dirty="0" err="1">
                <a:solidFill>
                  <a:schemeClr val="tx1"/>
                </a:solidFill>
                <a:latin typeface="Quire Sans" panose="020B0502040400020003" pitchFamily="34" charset="0"/>
                <a:cs typeface="Quire Sans" panose="020B0502040400020003" pitchFamily="34" charset="0"/>
              </a:rPr>
              <a:t>Peserta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didik</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diharapkan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mampu</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menjelaskan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konsep</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ekonomi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makro</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menguraikan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konsep</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ekonomi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mikro</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menjelaskan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konsep</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moneter</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menguraikan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tujuan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moneter</a:t>
            </a:r>
            <a:r>
              <a:rPr lang="en-US" sz="1600" dirty="0">
                <a:solidFill>
                  <a:schemeClr val="tx1"/>
                </a:solidFill>
                <a:latin typeface="Quire Sans" panose="020B0502040400020003" pitchFamily="34" charset="0"/>
                <a:cs typeface="Quire Sans" panose="020B0502040400020003" pitchFamily="34" charset="0"/>
              </a:rPr>
              <a:t>; </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membedakan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jenis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moneter</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menganalisis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instrumen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moneter</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menjelaskan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konsep</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kebijakan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fiskal</a:t>
            </a:r>
            <a:r>
              <a:rPr lang="en-US" sz="1600" dirty="0">
                <a:solidFill>
                  <a:schemeClr val="tx1"/>
                </a:solidFill>
                <a:latin typeface="Quire Sans" panose="020B0502040400020003" pitchFamily="34" charset="0"/>
                <a:cs typeface="Quire Sans" panose="020B0502040400020003" pitchFamily="34" charset="0"/>
              </a:rPr>
              <a:t>;</a:t>
            </a:r>
          </a:p>
        </p:txBody>
      </p:sp>
      <p:sp>
        <p:nvSpPr>
          <p:cNvPr id="19" name="Rounded Rectangle 18">
            <a:extLst>
              <a:ext uri="{FF2B5EF4-FFF2-40B4-BE49-F238E27FC236}">
                <a16:creationId xmlns:a16="http://schemas.microsoft.com/office/drawing/2014/main" id="{BCC53180-4222-E503-EAD6-877ED03E3891}"/>
              </a:ext>
            </a:extLst>
          </p:cNvPr>
          <p:cNvSpPr/>
          <p:nvPr/>
        </p:nvSpPr>
        <p:spPr>
          <a:xfrm>
            <a:off x="406287" y="1307886"/>
            <a:ext cx="2503170" cy="464951"/>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24398F6F-7BE6-8A71-7DE7-8A9A34E0135C}"/>
              </a:ext>
            </a:extLst>
          </p:cNvPr>
          <p:cNvSpPr txBox="1"/>
          <p:nvPr/>
        </p:nvSpPr>
        <p:spPr>
          <a:xfrm>
            <a:off x="317228" y="1355695"/>
            <a:ext cx="2681288" cy="369332"/>
          </a:xfrm>
          <a:prstGeom prst="rect">
            <a:avLst/>
          </a:prstGeom>
          <a:noFill/>
        </p:spPr>
        <p:txBody>
          <a:bodyPr wrap="square" rtlCol="0">
            <a:spAutoFit/>
          </a:bodyPr>
          <a:lstStyle/>
          <a:p>
            <a:pPr algn="ctr"/>
            <a:r>
              <a:rPr lang="en-US" b="1" dirty="0" err="1">
                <a:latin typeface="Oriya MN" pitchFamily="2" charset="0"/>
                <a:cs typeface="Oriya MN" pitchFamily="2" charset="0"/>
              </a:rPr>
              <a:t>Tujuan</a:t>
            </a:r>
            <a:r>
              <a:rPr lang="en-US" b="1" dirty="0">
                <a:latin typeface="Oriya MN" pitchFamily="2" charset="0"/>
                <a:cs typeface="Oriya MN" pitchFamily="2" charset="0"/>
              </a:rPr>
              <a:t> Pembelajaran</a:t>
            </a:r>
          </a:p>
        </p:txBody>
      </p:sp>
      <p:sp>
        <p:nvSpPr>
          <p:cNvPr id="21" name="TextBox 20">
            <a:extLst>
              <a:ext uri="{FF2B5EF4-FFF2-40B4-BE49-F238E27FC236}">
                <a16:creationId xmlns:a16="http://schemas.microsoft.com/office/drawing/2014/main" id="{CB75B7DF-9BB8-4558-FA0E-50409F487F08}"/>
              </a:ext>
            </a:extLst>
          </p:cNvPr>
          <p:cNvSpPr txBox="1"/>
          <p:nvPr/>
        </p:nvSpPr>
        <p:spPr>
          <a:xfrm>
            <a:off x="1522985" y="281124"/>
            <a:ext cx="5017771" cy="769441"/>
          </a:xfrm>
          <a:prstGeom prst="rect">
            <a:avLst/>
          </a:prstGeom>
          <a:noFill/>
        </p:spPr>
        <p:txBody>
          <a:bodyPr wrap="square" rtlCol="0">
            <a:spAutoFit/>
          </a:bodyPr>
          <a:lstStyle/>
          <a:p>
            <a:r>
              <a:rPr lang="en-US" sz="2200" b="1" dirty="0" err="1">
                <a:solidFill>
                  <a:schemeClr val="bg2">
                    <a:lumMod val="25000"/>
                  </a:schemeClr>
                </a:solidFill>
                <a:latin typeface="Eras Bold ITC" panose="020B0602030504020804" pitchFamily="34" charset="77"/>
              </a:rPr>
              <a:t>Kebijakan</a:t>
            </a:r>
            <a:r>
              <a:rPr lang="en-US" sz="2200" b="1" dirty="0">
                <a:solidFill>
                  <a:schemeClr val="bg2">
                    <a:lumMod val="25000"/>
                  </a:schemeClr>
                </a:solidFill>
                <a:latin typeface="Eras Bold ITC" panose="020B0602030504020804" pitchFamily="34" charset="77"/>
              </a:rPr>
              <a:t> </a:t>
            </a:r>
            <a:r>
              <a:rPr lang="en-US" sz="2200" b="1" dirty="0" err="1">
                <a:solidFill>
                  <a:schemeClr val="bg2">
                    <a:lumMod val="25000"/>
                  </a:schemeClr>
                </a:solidFill>
                <a:latin typeface="Eras Bold ITC" panose="020B0602030504020804" pitchFamily="34" charset="77"/>
              </a:rPr>
              <a:t>Moneter</a:t>
            </a:r>
            <a:r>
              <a:rPr lang="en-US" sz="2200" b="1" dirty="0">
                <a:solidFill>
                  <a:schemeClr val="bg2">
                    <a:lumMod val="25000"/>
                  </a:schemeClr>
                </a:solidFill>
                <a:latin typeface="Eras Bold ITC" panose="020B0602030504020804" pitchFamily="34" charset="77"/>
              </a:rPr>
              <a:t> dan </a:t>
            </a:r>
            <a:r>
              <a:rPr lang="en-US" sz="2200" b="1" dirty="0" err="1">
                <a:solidFill>
                  <a:schemeClr val="bg2">
                    <a:lumMod val="25000"/>
                  </a:schemeClr>
                </a:solidFill>
                <a:latin typeface="Eras Bold ITC" panose="020B0602030504020804" pitchFamily="34" charset="77"/>
              </a:rPr>
              <a:t>Kebijakan</a:t>
            </a:r>
            <a:r>
              <a:rPr lang="en-US" sz="2200" b="1" dirty="0">
                <a:solidFill>
                  <a:schemeClr val="bg2">
                    <a:lumMod val="25000"/>
                  </a:schemeClr>
                </a:solidFill>
                <a:latin typeface="Eras Bold ITC" panose="020B0602030504020804" pitchFamily="34" charset="77"/>
              </a:rPr>
              <a:t> </a:t>
            </a:r>
            <a:r>
              <a:rPr lang="en-US" sz="2200" b="1" dirty="0" err="1">
                <a:solidFill>
                  <a:schemeClr val="bg2">
                    <a:lumMod val="25000"/>
                  </a:schemeClr>
                </a:solidFill>
                <a:latin typeface="Eras Bold ITC" panose="020B0602030504020804" pitchFamily="34" charset="77"/>
              </a:rPr>
              <a:t>Fiskal</a:t>
            </a:r>
            <a:endParaRPr lang="en-US" sz="2200" b="1" dirty="0">
              <a:solidFill>
                <a:schemeClr val="bg2">
                  <a:lumMod val="25000"/>
                </a:schemeClr>
              </a:solidFill>
              <a:latin typeface="Eras Bold ITC" panose="020B0602030504020804" pitchFamily="34" charset="77"/>
            </a:endParaRPr>
          </a:p>
        </p:txBody>
      </p:sp>
      <p:grpSp>
        <p:nvGrpSpPr>
          <p:cNvPr id="22" name="Group 21">
            <a:extLst>
              <a:ext uri="{FF2B5EF4-FFF2-40B4-BE49-F238E27FC236}">
                <a16:creationId xmlns:a16="http://schemas.microsoft.com/office/drawing/2014/main" id="{5663BC7E-8FC2-49C5-E4F8-B14481463E6D}"/>
              </a:ext>
            </a:extLst>
          </p:cNvPr>
          <p:cNvGrpSpPr/>
          <p:nvPr/>
        </p:nvGrpSpPr>
        <p:grpSpPr>
          <a:xfrm>
            <a:off x="406287" y="156014"/>
            <a:ext cx="1073469" cy="1004904"/>
            <a:chOff x="145732" y="323674"/>
            <a:chExt cx="1285877" cy="1165013"/>
          </a:xfrm>
        </p:grpSpPr>
        <p:sp>
          <p:nvSpPr>
            <p:cNvPr id="23" name="Oval 22">
              <a:extLst>
                <a:ext uri="{FF2B5EF4-FFF2-40B4-BE49-F238E27FC236}">
                  <a16:creationId xmlns:a16="http://schemas.microsoft.com/office/drawing/2014/main" id="{BE3BF6F7-D7B8-2F26-FFF6-C92450B053F4}"/>
                </a:ext>
              </a:extLst>
            </p:cNvPr>
            <p:cNvSpPr/>
            <p:nvPr/>
          </p:nvSpPr>
          <p:spPr>
            <a:xfrm>
              <a:off x="202884" y="335104"/>
              <a:ext cx="1228725" cy="1153583"/>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8C559195-C81E-46B9-4F61-41B5615B691C}"/>
                </a:ext>
              </a:extLst>
            </p:cNvPr>
            <p:cNvSpPr/>
            <p:nvPr/>
          </p:nvSpPr>
          <p:spPr>
            <a:xfrm>
              <a:off x="145732" y="323674"/>
              <a:ext cx="1228725" cy="115358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00971274-4158-EF22-4459-6864D5E8B488}"/>
                </a:ext>
              </a:extLst>
            </p:cNvPr>
            <p:cNvSpPr txBox="1"/>
            <p:nvPr/>
          </p:nvSpPr>
          <p:spPr>
            <a:xfrm>
              <a:off x="265450" y="468717"/>
              <a:ext cx="1000125" cy="963398"/>
            </a:xfrm>
            <a:prstGeom prst="rect">
              <a:avLst/>
            </a:prstGeom>
            <a:noFill/>
          </p:spPr>
          <p:txBody>
            <a:bodyPr wrap="square" rtlCol="0">
              <a:spAutoFit/>
            </a:bodyPr>
            <a:lstStyle/>
            <a:p>
              <a:pPr algn="ctr"/>
              <a:r>
                <a:rPr lang="en-US" sz="2400" b="1" dirty="0">
                  <a:solidFill>
                    <a:schemeClr val="bg2">
                      <a:lumMod val="25000"/>
                    </a:schemeClr>
                  </a:solidFill>
                  <a:latin typeface="Eras Bold ITC" panose="020B0602030504020804" pitchFamily="34" charset="77"/>
                </a:rPr>
                <a:t>Bab 5</a:t>
              </a:r>
            </a:p>
          </p:txBody>
        </p:sp>
      </p:grpSp>
    </p:spTree>
    <p:extLst>
      <p:ext uri="{BB962C8B-B14F-4D97-AF65-F5344CB8AC3E}">
        <p14:creationId xmlns:p14="http://schemas.microsoft.com/office/powerpoint/2010/main" val="897322135"/>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Rounded Rectangle 8">
            <a:extLst>
              <a:ext uri="{FF2B5EF4-FFF2-40B4-BE49-F238E27FC236}">
                <a16:creationId xmlns:a16="http://schemas.microsoft.com/office/drawing/2014/main" id="{20B48D24-52D3-02DB-AA7E-3534D18003EE}"/>
              </a:ext>
            </a:extLst>
          </p:cNvPr>
          <p:cNvSpPr/>
          <p:nvPr/>
        </p:nvSpPr>
        <p:spPr>
          <a:xfrm>
            <a:off x="430306" y="397645"/>
            <a:ext cx="533400" cy="457200"/>
          </a:xfrm>
          <a:prstGeom prst="round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03</a:t>
            </a:r>
          </a:p>
        </p:txBody>
      </p:sp>
      <p:sp>
        <p:nvSpPr>
          <p:cNvPr id="10" name="Google Shape;2259;p38">
            <a:extLst>
              <a:ext uri="{FF2B5EF4-FFF2-40B4-BE49-F238E27FC236}">
                <a16:creationId xmlns:a16="http://schemas.microsoft.com/office/drawing/2014/main" id="{94F6E149-5816-BA9D-D3FA-7E656FBEF583}"/>
              </a:ext>
            </a:extLst>
          </p:cNvPr>
          <p:cNvSpPr txBox="1">
            <a:spLocks/>
          </p:cNvSpPr>
          <p:nvPr/>
        </p:nvSpPr>
        <p:spPr>
          <a:xfrm>
            <a:off x="968188" y="397645"/>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err="1">
                <a:solidFill>
                  <a:schemeClr val="tx2"/>
                </a:solidFill>
                <a:latin typeface="Hiragino Kaku Gothic StdN W8" panose="020B0800000000000000" pitchFamily="34" charset="-128"/>
                <a:ea typeface="Hiragino Kaku Gothic StdN W8" panose="020B0800000000000000" pitchFamily="34" charset="-128"/>
              </a:rPr>
              <a:t>Jenis</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Fiskal</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cxnSp>
        <p:nvCxnSpPr>
          <p:cNvPr id="11" name="Straight Connector 10">
            <a:extLst>
              <a:ext uri="{FF2B5EF4-FFF2-40B4-BE49-F238E27FC236}">
                <a16:creationId xmlns:a16="http://schemas.microsoft.com/office/drawing/2014/main" id="{18F68324-DD5C-F41D-E510-A644C5BA9B21}"/>
              </a:ext>
            </a:extLst>
          </p:cNvPr>
          <p:cNvCxnSpPr>
            <a:cxnSpLocks/>
          </p:cNvCxnSpPr>
          <p:nvPr/>
        </p:nvCxnSpPr>
        <p:spPr>
          <a:xfrm>
            <a:off x="4648200" y="1047750"/>
            <a:ext cx="0" cy="3684657"/>
          </a:xfrm>
          <a:prstGeom prst="line">
            <a:avLst/>
          </a:prstGeom>
          <a:ln w="12700" cap="flat" cmpd="sng" algn="ctr">
            <a:solidFill>
              <a:schemeClr val="accent2">
                <a:lumMod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6" name="Rounded Rectangle 15">
            <a:extLst>
              <a:ext uri="{FF2B5EF4-FFF2-40B4-BE49-F238E27FC236}">
                <a16:creationId xmlns:a16="http://schemas.microsoft.com/office/drawing/2014/main" id="{69598657-3C40-240B-EE45-A7EC410D7F00}"/>
              </a:ext>
            </a:extLst>
          </p:cNvPr>
          <p:cNvSpPr/>
          <p:nvPr/>
        </p:nvSpPr>
        <p:spPr>
          <a:xfrm>
            <a:off x="990600" y="1047750"/>
            <a:ext cx="2841804" cy="457200"/>
          </a:xfrm>
          <a:prstGeom prst="round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solidFill>
                  <a:schemeClr val="bg1"/>
                </a:solidFill>
                <a:latin typeface="Quire Sans" panose="020B0502040400020003" pitchFamily="34" charset="0"/>
                <a:ea typeface="Hiragino Kaku Gothic StdN W8" panose="020B0800000000000000" pitchFamily="34" charset="-128"/>
                <a:cs typeface="Quire Sans" panose="020B0502040400020003" pitchFamily="34" charset="0"/>
              </a:rPr>
              <a:t>Kebijakan Fiskal Ekspansif</a:t>
            </a:r>
          </a:p>
        </p:txBody>
      </p:sp>
      <p:sp>
        <p:nvSpPr>
          <p:cNvPr id="17" name="Rounded Rectangle 16">
            <a:extLst>
              <a:ext uri="{FF2B5EF4-FFF2-40B4-BE49-F238E27FC236}">
                <a16:creationId xmlns:a16="http://schemas.microsoft.com/office/drawing/2014/main" id="{B1F3BE87-9533-42B7-A786-375BC636537B}"/>
              </a:ext>
            </a:extLst>
          </p:cNvPr>
          <p:cNvSpPr/>
          <p:nvPr/>
        </p:nvSpPr>
        <p:spPr>
          <a:xfrm>
            <a:off x="5511057" y="1047750"/>
            <a:ext cx="2841804" cy="457200"/>
          </a:xfrm>
          <a:prstGeom prst="round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Quire Sans" panose="020B0502040400020003" pitchFamily="34" charset="0"/>
                <a:ea typeface="Hiragino Kaku Gothic StdN W8" panose="020B0800000000000000" pitchFamily="34" charset="-128"/>
                <a:cs typeface="Quire Sans" panose="020B0502040400020003" pitchFamily="34" charset="0"/>
              </a:rPr>
              <a:t>Kebijakan Fiskal </a:t>
            </a:r>
            <a:r>
              <a:rPr lang="id-ID" sz="1400" b="1" dirty="0" err="1">
                <a:latin typeface="Quire Sans" panose="020B0502040400020003" pitchFamily="34" charset="0"/>
                <a:ea typeface="Hiragino Kaku Gothic StdN W8" panose="020B0800000000000000" pitchFamily="34" charset="-128"/>
                <a:cs typeface="Quire Sans" panose="020B0502040400020003" pitchFamily="34" charset="0"/>
              </a:rPr>
              <a:t>Kontraktif</a:t>
            </a:r>
            <a:endParaRPr lang="id-ID" sz="1400" b="1" dirty="0">
              <a:latin typeface="Quire Sans" panose="020B0502040400020003" pitchFamily="34" charset="0"/>
              <a:ea typeface="Hiragino Kaku Gothic StdN W8" panose="020B0800000000000000" pitchFamily="34" charset="-128"/>
              <a:cs typeface="Quire Sans" panose="020B0502040400020003" pitchFamily="34" charset="0"/>
            </a:endParaRPr>
          </a:p>
        </p:txBody>
      </p:sp>
      <p:sp>
        <p:nvSpPr>
          <p:cNvPr id="18" name="TextBox 17">
            <a:extLst>
              <a:ext uri="{FF2B5EF4-FFF2-40B4-BE49-F238E27FC236}">
                <a16:creationId xmlns:a16="http://schemas.microsoft.com/office/drawing/2014/main" id="{515C7F39-0213-BA14-E09E-24D0D857D844}"/>
              </a:ext>
            </a:extLst>
          </p:cNvPr>
          <p:cNvSpPr txBox="1"/>
          <p:nvPr/>
        </p:nvSpPr>
        <p:spPr>
          <a:xfrm>
            <a:off x="304801" y="1581150"/>
            <a:ext cx="4038600" cy="2092881"/>
          </a:xfrm>
          <a:prstGeom prst="rect">
            <a:avLst/>
          </a:prstGeom>
          <a:noFill/>
        </p:spPr>
        <p:txBody>
          <a:bodyPr wrap="square" rtlCol="0">
            <a:spAutoFit/>
          </a:bodyPr>
          <a:lstStyle/>
          <a:p>
            <a:pPr algn="just"/>
            <a:r>
              <a:rPr lang="id-ID" sz="1300" dirty="0">
                <a:latin typeface="Quire Sans Light" panose="020B0302040400020003" pitchFamily="34" charset="0"/>
              </a:rPr>
              <a:t>Kebijakan fiskal ekspansif </a:t>
            </a:r>
            <a:r>
              <a:rPr lang="id-ID" sz="1300" i="1" dirty="0">
                <a:latin typeface="Quire Sans Light" panose="020B0302040400020003" pitchFamily="34" charset="0"/>
              </a:rPr>
              <a:t>(</a:t>
            </a:r>
            <a:r>
              <a:rPr lang="id-ID" sz="1300" i="1" dirty="0" err="1">
                <a:latin typeface="Quire Sans Light" panose="020B0302040400020003" pitchFamily="34" charset="0"/>
              </a:rPr>
              <a:t>expansionary</a:t>
            </a:r>
            <a:r>
              <a:rPr lang="id-ID" sz="1300" i="1" dirty="0">
                <a:latin typeface="Quire Sans Light" panose="020B0302040400020003" pitchFamily="34" charset="0"/>
              </a:rPr>
              <a:t> </a:t>
            </a:r>
            <a:r>
              <a:rPr lang="id-ID" sz="1300" i="1" dirty="0" err="1">
                <a:latin typeface="Quire Sans Light" panose="020B0302040400020003" pitchFamily="34" charset="0"/>
              </a:rPr>
              <a:t>fiscal</a:t>
            </a:r>
            <a:r>
              <a:rPr lang="id-ID" sz="1300" i="1" dirty="0">
                <a:latin typeface="Quire Sans Light" panose="020B0302040400020003" pitchFamily="34" charset="0"/>
              </a:rPr>
              <a:t> </a:t>
            </a:r>
            <a:r>
              <a:rPr lang="id-ID" sz="1300" i="1" dirty="0" err="1">
                <a:latin typeface="Quire Sans Light" panose="020B0302040400020003" pitchFamily="34" charset="0"/>
              </a:rPr>
              <a:t>policy</a:t>
            </a:r>
            <a:r>
              <a:rPr lang="id-ID" sz="1300" i="1" dirty="0">
                <a:latin typeface="Quire Sans Light" panose="020B0302040400020003" pitchFamily="34" charset="0"/>
              </a:rPr>
              <a:t>) </a:t>
            </a:r>
            <a:r>
              <a:rPr lang="id-ID" sz="1300" dirty="0">
                <a:latin typeface="Quire Sans Light" panose="020B0302040400020003" pitchFamily="34" charset="0"/>
              </a:rPr>
              <a:t>menggunakan pengeluaran pemerintah yang lebih tinggi dan pajak yang lebih rendah untuk meningkatkan pertumbuhan GDP riil. Kebijakan fiskal ekspansif dilakukan ketika daya beli masyarakat menurun dan pengangguran meningkat. Tujuannya adalah mendorong pertumbuhan ekonomi negara. Kebijakan fiskal ekspansif diterapkan dengan cara berikut.</a:t>
            </a:r>
          </a:p>
          <a:p>
            <a:pPr marL="342900" indent="-342900" algn="just">
              <a:buFont typeface="+mj-lt"/>
              <a:buAutoNum type="arabicParenR"/>
            </a:pPr>
            <a:r>
              <a:rPr lang="id-ID" sz="1300" dirty="0">
                <a:latin typeface="Quire Sans Light" panose="020B0302040400020003" pitchFamily="34" charset="0"/>
              </a:rPr>
              <a:t>Menaikkan pengeluaran pemerintah.</a:t>
            </a:r>
          </a:p>
          <a:p>
            <a:pPr marL="342900" indent="-342900" algn="just">
              <a:buFont typeface="+mj-lt"/>
              <a:buAutoNum type="arabicParenR"/>
            </a:pPr>
            <a:r>
              <a:rPr lang="id-ID" sz="1300" dirty="0">
                <a:latin typeface="Quire Sans Light" panose="020B0302040400020003" pitchFamily="34" charset="0"/>
              </a:rPr>
              <a:t>Menurunkan pajak.</a:t>
            </a:r>
          </a:p>
        </p:txBody>
      </p:sp>
      <p:sp>
        <p:nvSpPr>
          <p:cNvPr id="20" name="TextBox 19">
            <a:extLst>
              <a:ext uri="{FF2B5EF4-FFF2-40B4-BE49-F238E27FC236}">
                <a16:creationId xmlns:a16="http://schemas.microsoft.com/office/drawing/2014/main" id="{0FB5C82F-F7F7-0B92-DB59-16D5A5ED9F21}"/>
              </a:ext>
            </a:extLst>
          </p:cNvPr>
          <p:cNvSpPr txBox="1"/>
          <p:nvPr/>
        </p:nvSpPr>
        <p:spPr>
          <a:xfrm>
            <a:off x="4876800" y="1581150"/>
            <a:ext cx="4038600" cy="2092881"/>
          </a:xfrm>
          <a:prstGeom prst="rect">
            <a:avLst/>
          </a:prstGeom>
          <a:noFill/>
        </p:spPr>
        <p:txBody>
          <a:bodyPr wrap="square" rtlCol="0">
            <a:spAutoFit/>
          </a:bodyPr>
          <a:lstStyle/>
          <a:p>
            <a:pPr algn="just"/>
            <a:r>
              <a:rPr lang="id-ID" sz="1300" dirty="0">
                <a:latin typeface="Quire Sans Light" panose="020B0302040400020003" pitchFamily="34" charset="0"/>
              </a:rPr>
              <a:t>Kebijakan fiskal </a:t>
            </a:r>
            <a:r>
              <a:rPr lang="id-ID" sz="1300" dirty="0" err="1">
                <a:latin typeface="Quire Sans Light" panose="020B0302040400020003" pitchFamily="34" charset="0"/>
              </a:rPr>
              <a:t>kontraktif</a:t>
            </a:r>
            <a:r>
              <a:rPr lang="id-ID" sz="1300" dirty="0">
                <a:latin typeface="Quire Sans Light" panose="020B0302040400020003" pitchFamily="34" charset="0"/>
              </a:rPr>
              <a:t> </a:t>
            </a:r>
            <a:r>
              <a:rPr lang="id-ID" sz="1300" i="1" dirty="0">
                <a:latin typeface="Quire Sans Light" panose="020B0302040400020003" pitchFamily="34" charset="0"/>
              </a:rPr>
              <a:t>(</a:t>
            </a:r>
            <a:r>
              <a:rPr lang="id-ID" sz="1300" i="1" dirty="0" err="1">
                <a:latin typeface="Quire Sans Light" panose="020B0302040400020003" pitchFamily="34" charset="0"/>
              </a:rPr>
              <a:t>contractionary</a:t>
            </a:r>
            <a:r>
              <a:rPr lang="id-ID" sz="1300" i="1" dirty="0">
                <a:latin typeface="Quire Sans Light" panose="020B0302040400020003" pitchFamily="34" charset="0"/>
              </a:rPr>
              <a:t> </a:t>
            </a:r>
            <a:r>
              <a:rPr lang="id-ID" sz="1300" i="1" dirty="0" err="1">
                <a:latin typeface="Quire Sans Light" panose="020B0302040400020003" pitchFamily="34" charset="0"/>
              </a:rPr>
              <a:t>fiscal</a:t>
            </a:r>
            <a:r>
              <a:rPr lang="id-ID" sz="1300" i="1" dirty="0">
                <a:latin typeface="Quire Sans Light" panose="020B0302040400020003" pitchFamily="34" charset="0"/>
              </a:rPr>
              <a:t> </a:t>
            </a:r>
            <a:r>
              <a:rPr lang="id-ID" sz="1300" i="1" dirty="0" err="1">
                <a:latin typeface="Quire Sans Light" panose="020B0302040400020003" pitchFamily="34" charset="0"/>
              </a:rPr>
              <a:t>policy</a:t>
            </a:r>
            <a:r>
              <a:rPr lang="id-ID" sz="1300" i="1" dirty="0">
                <a:latin typeface="Quire Sans Light" panose="020B0302040400020003" pitchFamily="34" charset="0"/>
              </a:rPr>
              <a:t>) </a:t>
            </a:r>
            <a:r>
              <a:rPr lang="id-ID" sz="1300" dirty="0">
                <a:latin typeface="Quire Sans Light" panose="020B0302040400020003" pitchFamily="34" charset="0"/>
              </a:rPr>
              <a:t>menggunakan pengeluaran pemerintah yang lebih rendah dan pajak yang lebih tinggi untuk mengurangi tingkat pertumbuhan GDP riil. Kebijakan ini dilakukan ketika kondisi perekonomian mulai memanas </a:t>
            </a:r>
            <a:r>
              <a:rPr lang="id-ID" sz="1300" i="1" dirty="0">
                <a:latin typeface="Quire Sans Light" panose="020B0302040400020003" pitchFamily="34" charset="0"/>
              </a:rPr>
              <a:t>(</a:t>
            </a:r>
            <a:r>
              <a:rPr lang="id-ID" sz="1300" i="1" dirty="0" err="1">
                <a:latin typeface="Quire Sans Light" panose="020B0302040400020003" pitchFamily="34" charset="0"/>
              </a:rPr>
              <a:t>overheating</a:t>
            </a:r>
            <a:r>
              <a:rPr lang="id-ID" sz="1300" i="1" dirty="0">
                <a:latin typeface="Quire Sans Light" panose="020B0302040400020003" pitchFamily="34" charset="0"/>
              </a:rPr>
              <a:t>) </a:t>
            </a:r>
            <a:r>
              <a:rPr lang="id-ID" sz="1300" dirty="0">
                <a:latin typeface="Quire Sans Light" panose="020B0302040400020003" pitchFamily="34" charset="0"/>
              </a:rPr>
              <a:t>agar terjadi penurunan tekanan permintaan barang dan jasa. Kebijakan fiskal </a:t>
            </a:r>
            <a:r>
              <a:rPr lang="id-ID" sz="1300" dirty="0" err="1">
                <a:latin typeface="Quire Sans Light" panose="020B0302040400020003" pitchFamily="34" charset="0"/>
              </a:rPr>
              <a:t>kontraktif</a:t>
            </a:r>
            <a:r>
              <a:rPr lang="id-ID" sz="1300" dirty="0">
                <a:latin typeface="Quire Sans Light" panose="020B0302040400020003" pitchFamily="34" charset="0"/>
              </a:rPr>
              <a:t> dapat diterapkan dengan cara berikut.</a:t>
            </a:r>
          </a:p>
          <a:p>
            <a:pPr marL="342900" indent="-342900" algn="just">
              <a:buFont typeface="+mj-lt"/>
              <a:buAutoNum type="arabicParenR"/>
            </a:pPr>
            <a:r>
              <a:rPr lang="id-ID" sz="1300" dirty="0">
                <a:latin typeface="Quire Sans Light" panose="020B0302040400020003" pitchFamily="34" charset="0"/>
              </a:rPr>
              <a:t>Menurunkan pengeluaran pemerintah.</a:t>
            </a:r>
          </a:p>
          <a:p>
            <a:pPr marL="342900" indent="-342900" algn="just">
              <a:buFont typeface="+mj-lt"/>
              <a:buAutoNum type="arabicParenR"/>
            </a:pPr>
            <a:r>
              <a:rPr lang="id-ID" sz="1300" dirty="0">
                <a:latin typeface="Quire Sans Light" panose="020B0302040400020003" pitchFamily="34" charset="0"/>
              </a:rPr>
              <a:t>Menaikkan pajak.</a:t>
            </a:r>
          </a:p>
        </p:txBody>
      </p:sp>
    </p:spTree>
    <p:extLst>
      <p:ext uri="{BB962C8B-B14F-4D97-AF65-F5344CB8AC3E}">
        <p14:creationId xmlns:p14="http://schemas.microsoft.com/office/powerpoint/2010/main" val="3757676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7" name="Picture 16" descr="A magnifying glass with a tax sign&#10;&#10;Description automatically generated with low confidence">
            <a:extLst>
              <a:ext uri="{FF2B5EF4-FFF2-40B4-BE49-F238E27FC236}">
                <a16:creationId xmlns:a16="http://schemas.microsoft.com/office/drawing/2014/main" id="{6B831C37-2540-75B1-1EA5-D2F589B81E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67006" y="2890598"/>
            <a:ext cx="2092663" cy="2092663"/>
          </a:xfrm>
          <a:prstGeom prst="rect">
            <a:avLst/>
          </a:prstGeom>
        </p:spPr>
      </p:pic>
      <p:grpSp>
        <p:nvGrpSpPr>
          <p:cNvPr id="2" name="Group 1">
            <a:extLst>
              <a:ext uri="{FF2B5EF4-FFF2-40B4-BE49-F238E27FC236}">
                <a16:creationId xmlns:a16="http://schemas.microsoft.com/office/drawing/2014/main" id="{A7CD2CCE-5C45-3219-F09B-4A21BECE6A04}"/>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04D6BF20-0E89-338D-F554-C95A82FB6FAB}"/>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DBA0956B-C84C-5DB3-0DB7-152DF41C1EF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07F037D-036A-468D-F17C-7C59CF717DC5}"/>
                    </a:ext>
                  </a:extLst>
                </p:cNvPr>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1287B478-E6A0-DD88-C777-76C40FABC37C}"/>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B9D11D83-D1D9-D07A-4A28-34156FD05F15}"/>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1067FAD7-87DB-450E-BC5B-ECD1DEBC735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Rounded Rectangle 8">
            <a:extLst>
              <a:ext uri="{FF2B5EF4-FFF2-40B4-BE49-F238E27FC236}">
                <a16:creationId xmlns:a16="http://schemas.microsoft.com/office/drawing/2014/main" id="{55FEC460-AF3B-B7C9-202B-5BDA09DC45C8}"/>
              </a:ext>
            </a:extLst>
          </p:cNvPr>
          <p:cNvSpPr/>
          <p:nvPr/>
        </p:nvSpPr>
        <p:spPr>
          <a:xfrm>
            <a:off x="376518" y="133350"/>
            <a:ext cx="533400" cy="457200"/>
          </a:xfrm>
          <a:prstGeom prst="round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04</a:t>
            </a:r>
          </a:p>
        </p:txBody>
      </p:sp>
      <p:sp>
        <p:nvSpPr>
          <p:cNvPr id="10" name="Google Shape;2259;p38">
            <a:extLst>
              <a:ext uri="{FF2B5EF4-FFF2-40B4-BE49-F238E27FC236}">
                <a16:creationId xmlns:a16="http://schemas.microsoft.com/office/drawing/2014/main" id="{7A9401EE-3AB7-298E-58A7-3FBDD9E091EC}"/>
              </a:ext>
            </a:extLst>
          </p:cNvPr>
          <p:cNvSpPr txBox="1">
            <a:spLocks/>
          </p:cNvSpPr>
          <p:nvPr/>
        </p:nvSpPr>
        <p:spPr>
          <a:xfrm>
            <a:off x="914400" y="133350"/>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err="1">
                <a:solidFill>
                  <a:schemeClr val="tx2"/>
                </a:solidFill>
                <a:latin typeface="Hiragino Kaku Gothic StdN W8" panose="020B0800000000000000" pitchFamily="34" charset="-128"/>
                <a:ea typeface="Hiragino Kaku Gothic StdN W8" panose="020B0800000000000000" pitchFamily="34" charset="-128"/>
              </a:rPr>
              <a:t>Instrumen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Fiskal</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11" name="Google Shape;467;p34">
            <a:extLst>
              <a:ext uri="{FF2B5EF4-FFF2-40B4-BE49-F238E27FC236}">
                <a16:creationId xmlns:a16="http://schemas.microsoft.com/office/drawing/2014/main" id="{8CB7F31C-0207-DF01-6D08-81D3EC1E6710}"/>
              </a:ext>
            </a:extLst>
          </p:cNvPr>
          <p:cNvSpPr/>
          <p:nvPr/>
        </p:nvSpPr>
        <p:spPr>
          <a:xfrm>
            <a:off x="1632991" y="1057170"/>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a.</a:t>
            </a:r>
            <a:endParaRPr sz="16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F45DA45E-E4AE-05BE-8E42-E1FF732D21F5}"/>
              </a:ext>
            </a:extLst>
          </p:cNvPr>
          <p:cNvSpPr txBox="1"/>
          <p:nvPr/>
        </p:nvSpPr>
        <p:spPr>
          <a:xfrm>
            <a:off x="2133600" y="1125697"/>
            <a:ext cx="17526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Sistem Pajak</a:t>
            </a:r>
            <a:endParaRPr lang="id-ID" sz="16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5" name="TextBox 14">
            <a:extLst>
              <a:ext uri="{FF2B5EF4-FFF2-40B4-BE49-F238E27FC236}">
                <a16:creationId xmlns:a16="http://schemas.microsoft.com/office/drawing/2014/main" id="{38BA38B1-5D51-0C30-CFB2-2C61B110007C}"/>
              </a:ext>
            </a:extLst>
          </p:cNvPr>
          <p:cNvSpPr txBox="1"/>
          <p:nvPr/>
        </p:nvSpPr>
        <p:spPr>
          <a:xfrm>
            <a:off x="2133600" y="1501621"/>
            <a:ext cx="5410200" cy="1600438"/>
          </a:xfrm>
          <a:prstGeom prst="rect">
            <a:avLst/>
          </a:prstGeom>
          <a:noFill/>
        </p:spPr>
        <p:txBody>
          <a:bodyPr wrap="square">
            <a:spAutoFit/>
          </a:bodyPr>
          <a:lstStyle/>
          <a:p>
            <a:pPr algn="just"/>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Pemungutan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pajak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merupakan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suatu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sarana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fiskal</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mengatur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perekonomian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Melalui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sarana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perpajakan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mengatur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kegiatan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menaikkan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tarif</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pajak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bermaksud</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memperkuat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kas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memperbesar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bersifat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umum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Sebaliknya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jika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tarif</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pajak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dikurangi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bermaksud</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memberi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kesempatan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perusahaan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berinvestasi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sekaligus</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meningkatkan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konsumsi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r>
              <a:rPr lang="en-US" sz="1400" dirty="0">
                <a:effectLst/>
                <a:latin typeface="Quire Sans Light" panose="020B0302040400020003" pitchFamily="34" charset="0"/>
              </a:rPr>
              <a:t> </a:t>
            </a:r>
            <a:endParaRPr lang="id-ID" sz="1400" dirty="0">
              <a:latin typeface="Quire Sans Light" panose="020B0302040400020003" pitchFamily="34" charset="0"/>
            </a:endParaRPr>
          </a:p>
        </p:txBody>
      </p:sp>
    </p:spTree>
    <p:extLst>
      <p:ext uri="{BB962C8B-B14F-4D97-AF65-F5344CB8AC3E}">
        <p14:creationId xmlns:p14="http://schemas.microsoft.com/office/powerpoint/2010/main" val="4239524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7CD2CCE-5C45-3219-F09B-4A21BECE6A04}"/>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04D6BF20-0E89-338D-F554-C95A82FB6FAB}"/>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DBA0956B-C84C-5DB3-0DB7-152DF41C1EF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07F037D-036A-468D-F17C-7C59CF717DC5}"/>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1287B478-E6A0-DD88-C777-76C40FABC37C}"/>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B9D11D83-D1D9-D07A-4A28-34156FD05F15}"/>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1067FAD7-87DB-450E-BC5B-ECD1DEBC735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Rounded Rectangle 8">
            <a:extLst>
              <a:ext uri="{FF2B5EF4-FFF2-40B4-BE49-F238E27FC236}">
                <a16:creationId xmlns:a16="http://schemas.microsoft.com/office/drawing/2014/main" id="{55FEC460-AF3B-B7C9-202B-5BDA09DC45C8}"/>
              </a:ext>
            </a:extLst>
          </p:cNvPr>
          <p:cNvSpPr/>
          <p:nvPr/>
        </p:nvSpPr>
        <p:spPr>
          <a:xfrm>
            <a:off x="376518" y="133350"/>
            <a:ext cx="533400" cy="457200"/>
          </a:xfrm>
          <a:prstGeom prst="round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latin typeface="Hiragino Kaku Gothic StdN W8" panose="020B0800000000000000" pitchFamily="34" charset="-128"/>
                <a:ea typeface="Hiragino Kaku Gothic StdN W8" panose="020B0800000000000000" pitchFamily="34" charset="-128"/>
              </a:rPr>
              <a:t>04</a:t>
            </a:r>
          </a:p>
        </p:txBody>
      </p:sp>
      <p:sp>
        <p:nvSpPr>
          <p:cNvPr id="10" name="Google Shape;2259;p38">
            <a:extLst>
              <a:ext uri="{FF2B5EF4-FFF2-40B4-BE49-F238E27FC236}">
                <a16:creationId xmlns:a16="http://schemas.microsoft.com/office/drawing/2014/main" id="{7A9401EE-3AB7-298E-58A7-3FBDD9E091EC}"/>
              </a:ext>
            </a:extLst>
          </p:cNvPr>
          <p:cNvSpPr txBox="1">
            <a:spLocks/>
          </p:cNvSpPr>
          <p:nvPr/>
        </p:nvSpPr>
        <p:spPr>
          <a:xfrm>
            <a:off x="914400" y="133350"/>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400" dirty="0" err="1">
                <a:solidFill>
                  <a:schemeClr val="tx2"/>
                </a:solidFill>
                <a:latin typeface="Hiragino Kaku Gothic StdN W8" panose="020B0800000000000000" pitchFamily="34" charset="-128"/>
                <a:ea typeface="Hiragino Kaku Gothic StdN W8" panose="020B0800000000000000" pitchFamily="34" charset="-128"/>
              </a:rPr>
              <a:t>Instrumen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Kebijakan</a:t>
            </a:r>
            <a:r>
              <a:rPr lang="en-US" sz="1400" dirty="0">
                <a:solidFill>
                  <a:schemeClr val="tx2"/>
                </a:solidFill>
                <a:latin typeface="Hiragino Kaku Gothic StdN W8" panose="020B0800000000000000" pitchFamily="34" charset="-128"/>
                <a:ea typeface="Hiragino Kaku Gothic StdN W8" panose="020B0800000000000000" pitchFamily="34" charset="-128"/>
              </a:rPr>
              <a:t> </a:t>
            </a:r>
            <a:r>
              <a:rPr lang="en-US" sz="1400" dirty="0" err="1">
                <a:solidFill>
                  <a:schemeClr val="tx2"/>
                </a:solidFill>
                <a:latin typeface="Hiragino Kaku Gothic StdN W8" panose="020B0800000000000000" pitchFamily="34" charset="-128"/>
                <a:ea typeface="Hiragino Kaku Gothic StdN W8" panose="020B0800000000000000" pitchFamily="34" charset="-128"/>
              </a:rPr>
              <a:t>Fiskal</a:t>
            </a:r>
            <a:endParaRPr lang="en-US" sz="14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11" name="Google Shape;467;p34">
            <a:extLst>
              <a:ext uri="{FF2B5EF4-FFF2-40B4-BE49-F238E27FC236}">
                <a16:creationId xmlns:a16="http://schemas.microsoft.com/office/drawing/2014/main" id="{8CB7F31C-0207-DF01-6D08-81D3EC1E6710}"/>
              </a:ext>
            </a:extLst>
          </p:cNvPr>
          <p:cNvSpPr/>
          <p:nvPr/>
        </p:nvSpPr>
        <p:spPr>
          <a:xfrm>
            <a:off x="1556791" y="812118"/>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b.</a:t>
            </a:r>
            <a:endParaRPr sz="16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F45DA45E-E4AE-05BE-8E42-E1FF732D21F5}"/>
              </a:ext>
            </a:extLst>
          </p:cNvPr>
          <p:cNvSpPr txBox="1"/>
          <p:nvPr/>
        </p:nvSpPr>
        <p:spPr>
          <a:xfrm>
            <a:off x="2057400" y="880645"/>
            <a:ext cx="23622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Politik Anggaran</a:t>
            </a:r>
            <a:endParaRPr lang="id-ID" sz="16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5" name="TextBox 14">
            <a:extLst>
              <a:ext uri="{FF2B5EF4-FFF2-40B4-BE49-F238E27FC236}">
                <a16:creationId xmlns:a16="http://schemas.microsoft.com/office/drawing/2014/main" id="{38BA38B1-5D51-0C30-CFB2-2C61B110007C}"/>
              </a:ext>
            </a:extLst>
          </p:cNvPr>
          <p:cNvSpPr txBox="1"/>
          <p:nvPr/>
        </p:nvSpPr>
        <p:spPr>
          <a:xfrm>
            <a:off x="1556791" y="1267475"/>
            <a:ext cx="5794744" cy="2870658"/>
          </a:xfrm>
          <a:prstGeom prst="rect">
            <a:avLst/>
          </a:prstGeom>
          <a:noFill/>
        </p:spPr>
        <p:txBody>
          <a:bodyPr wrap="square">
            <a:spAutoFit/>
          </a:bodyPr>
          <a:lstStyle/>
          <a:p>
            <a:pPr algn="just">
              <a:lnSpc>
                <a:spcPct val="107000"/>
              </a:lnSpc>
              <a:spcAft>
                <a:spcPts val="800"/>
              </a:spcAft>
            </a:pP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Dilihat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perbandingan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nilai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penerimaan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dibedakan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berimbang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berimbang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Jika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menempuh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berimbang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direncanakan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sama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penerimaan</a:t>
            </a:r>
            <a:r>
              <a:rPr lang="en-US" sz="1400" dirty="0">
                <a:latin typeface="Quire Sans Light" panose="020B0302040400020003" pitchFamily="34" charset="0"/>
                <a:ea typeface="Calibri" panose="020F0502020204030204" pitchFamily="34" charset="0"/>
                <a:cs typeface="Times New Roman" panose="02020603050405020304" pitchFamily="18" charset="0"/>
              </a:rPr>
              <a:t>. </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Adapun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berimbang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dibagi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lagi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atas</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defisit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surplus.</a:t>
            </a:r>
            <a:endParaRPr lang="en-US" sz="1400" dirty="0">
              <a:effectLst/>
              <a:latin typeface="Quire Sans Light" panose="020B0302040400020003" pitchFamily="34" charset="0"/>
              <a:ea typeface="Calibri" panose="020F0502020204030204" pitchFamily="34" charset="0"/>
              <a:cs typeface="Times New Roman" panose="02020603050405020304" pitchFamily="18" charset="0"/>
            </a:endParaRPr>
          </a:p>
          <a:p>
            <a:pPr marL="342900" indent="-342900" algn="just">
              <a:buAutoNum type="arabicParenR"/>
            </a:pP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defisit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lebih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besar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penerimaan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direncanakan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demikian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sebab</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direncanakan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lebih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besar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penerimaan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p>
          <a:p>
            <a:pPr marL="342900" indent="-342900" algn="just">
              <a:buAutoNum type="arabicParenR"/>
            </a:pP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surplus,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merencanakan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penerimaan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lebih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besar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Politik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surplus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dilakukan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bila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perekonomian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sedang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tahap</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ekspansif</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memanas</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id-ID" sz="1400" dirty="0">
              <a:latin typeface="Quire Sans Light" panose="020B0302040400020003" pitchFamily="34" charset="0"/>
            </a:endParaRPr>
          </a:p>
        </p:txBody>
      </p:sp>
    </p:spTree>
    <p:extLst>
      <p:ext uri="{BB962C8B-B14F-4D97-AF65-F5344CB8AC3E}">
        <p14:creationId xmlns:p14="http://schemas.microsoft.com/office/powerpoint/2010/main" val="2250513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descr="A picture containing text, screenshot, design, calculator&#10;&#10;Description automatically generated">
            <a:extLst>
              <a:ext uri="{FF2B5EF4-FFF2-40B4-BE49-F238E27FC236}">
                <a16:creationId xmlns:a16="http://schemas.microsoft.com/office/drawing/2014/main" id="{688BA2CF-CA32-5EB7-478B-967BE830DC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14717" y="1084170"/>
            <a:ext cx="2671482" cy="2671482"/>
          </a:xfrm>
          <a:prstGeom prst="rect">
            <a:avLst/>
          </a:prstGeom>
        </p:spPr>
      </p:pic>
      <p:sp>
        <p:nvSpPr>
          <p:cNvPr id="11" name="Google Shape;171;p32">
            <a:extLst>
              <a:ext uri="{FF2B5EF4-FFF2-40B4-BE49-F238E27FC236}">
                <a16:creationId xmlns:a16="http://schemas.microsoft.com/office/drawing/2014/main" id="{3DCD3F32-81F1-A137-B799-8240D665316C}"/>
              </a:ext>
            </a:extLst>
          </p:cNvPr>
          <p:cNvSpPr/>
          <p:nvPr/>
        </p:nvSpPr>
        <p:spPr>
          <a:xfrm>
            <a:off x="4487955" y="2521760"/>
            <a:ext cx="2718547" cy="583834"/>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a:solidFill>
                  <a:schemeClr val="bg1"/>
                </a:solidFill>
                <a:latin typeface="Cooper Black" panose="0208090404030B020404" pitchFamily="18" charset="77"/>
              </a:rPr>
              <a:t>APBD</a:t>
            </a:r>
            <a:endParaRPr sz="2800" dirty="0">
              <a:solidFill>
                <a:schemeClr val="bg1"/>
              </a:solidFill>
              <a:latin typeface="Cooper Black" panose="0208090404030B020404" pitchFamily="18" charset="77"/>
            </a:endParaRPr>
          </a:p>
        </p:txBody>
      </p:sp>
      <p:sp>
        <p:nvSpPr>
          <p:cNvPr id="12" name="TextBox 11">
            <a:extLst>
              <a:ext uri="{FF2B5EF4-FFF2-40B4-BE49-F238E27FC236}">
                <a16:creationId xmlns:a16="http://schemas.microsoft.com/office/drawing/2014/main" id="{39C1FF67-C425-B462-1D45-B7F1091945EB}"/>
              </a:ext>
            </a:extLst>
          </p:cNvPr>
          <p:cNvSpPr txBox="1"/>
          <p:nvPr/>
        </p:nvSpPr>
        <p:spPr>
          <a:xfrm>
            <a:off x="3879475" y="1556087"/>
            <a:ext cx="3935506" cy="1015663"/>
          </a:xfrm>
          <a:prstGeom prst="rect">
            <a:avLst/>
          </a:prstGeom>
          <a:noFill/>
        </p:spPr>
        <p:txBody>
          <a:bodyPr wrap="square" rtlCol="0">
            <a:spAutoFit/>
          </a:bodyPr>
          <a:lstStyle/>
          <a:p>
            <a:pPr marL="514350" indent="-514350" algn="ctr">
              <a:buFont typeface="+mj-lt"/>
              <a:buAutoNum type="alphaUcPeriod" startAt="4"/>
            </a:pPr>
            <a:r>
              <a:rPr lang="id-ID" sz="3200" dirty="0">
                <a:solidFill>
                  <a:schemeClr val="accent6">
                    <a:lumMod val="50000"/>
                  </a:schemeClr>
                </a:solidFill>
                <a:latin typeface="Cooper Black" panose="0208090404030B020404" pitchFamily="18" charset="77"/>
              </a:rPr>
              <a:t>APBN</a:t>
            </a:r>
          </a:p>
          <a:p>
            <a:pPr algn="ctr"/>
            <a:r>
              <a:rPr lang="id-ID" sz="2800" dirty="0">
                <a:solidFill>
                  <a:schemeClr val="accent6">
                    <a:lumMod val="50000"/>
                  </a:schemeClr>
                </a:solidFill>
                <a:latin typeface="Cooper Black" panose="0208090404030B020404" pitchFamily="18" charset="77"/>
              </a:rPr>
              <a:t>dan</a:t>
            </a:r>
          </a:p>
        </p:txBody>
      </p:sp>
    </p:spTree>
    <p:extLst>
      <p:ext uri="{BB962C8B-B14F-4D97-AF65-F5344CB8AC3E}">
        <p14:creationId xmlns:p14="http://schemas.microsoft.com/office/powerpoint/2010/main" val="600900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1060980-E694-C64E-6A4F-A6C86025BA01}"/>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BAA1DF62-7BD8-590D-B82B-079E4DEF5EA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2D7251F-F723-A41A-F84C-1220D603E46F}"/>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AD34EC30-D869-0C63-9103-5A0D098492E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9DCF75F-2332-6F03-75EF-12B3A32FAA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E17F6EEE-DD7A-2B3F-6F5F-51EF5D34167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113F756-CC61-CF68-5F5E-9EE98BA4CFB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19467706-258D-F876-D57A-406F685056A0}"/>
              </a:ext>
            </a:extLst>
          </p:cNvPr>
          <p:cNvSpPr txBox="1">
            <a:spLocks/>
          </p:cNvSpPr>
          <p:nvPr/>
        </p:nvSpPr>
        <p:spPr>
          <a:xfrm>
            <a:off x="53667" y="6051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DE81C68D-1DC2-DFB9-8253-0523A98E3030}"/>
              </a:ext>
            </a:extLst>
          </p:cNvPr>
          <p:cNvSpPr txBox="1">
            <a:spLocks/>
          </p:cNvSpPr>
          <p:nvPr/>
        </p:nvSpPr>
        <p:spPr>
          <a:xfrm>
            <a:off x="762000" y="106097"/>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Negara (APBN)</a:t>
            </a:r>
          </a:p>
        </p:txBody>
      </p:sp>
      <p:sp>
        <p:nvSpPr>
          <p:cNvPr id="11" name="TextBox 10">
            <a:extLst>
              <a:ext uri="{FF2B5EF4-FFF2-40B4-BE49-F238E27FC236}">
                <a16:creationId xmlns:a16="http://schemas.microsoft.com/office/drawing/2014/main" id="{A1AD8E18-A1DE-8812-829F-66465062444A}"/>
              </a:ext>
            </a:extLst>
          </p:cNvPr>
          <p:cNvSpPr txBox="1"/>
          <p:nvPr/>
        </p:nvSpPr>
        <p:spPr>
          <a:xfrm>
            <a:off x="457200" y="544799"/>
            <a:ext cx="5334000" cy="338554"/>
          </a:xfrm>
          <a:prstGeom prst="rect">
            <a:avLst/>
          </a:prstGeom>
          <a:noFill/>
        </p:spPr>
        <p:txBody>
          <a:bodyPr wrap="square" rtlCol="0">
            <a:spAutoFit/>
          </a:bodyPr>
          <a:lstStyle/>
          <a:p>
            <a:pPr marL="342900" indent="-342900">
              <a:buFont typeface="+mj-lt"/>
              <a:buAutoNum type="alphaLcPeriod"/>
            </a:pPr>
            <a:r>
              <a:rPr lang="id-ID" sz="1600" b="1" dirty="0">
                <a:latin typeface="Quire Sans" panose="020B0502040400020003" pitchFamily="34" charset="0"/>
                <a:cs typeface="Quire Sans" panose="020B0502040400020003" pitchFamily="34" charset="0"/>
              </a:rPr>
              <a:t>Pengertian, Fungsi, dan Tujuan Penyusunan APBN</a:t>
            </a:r>
          </a:p>
        </p:txBody>
      </p:sp>
      <p:sp>
        <p:nvSpPr>
          <p:cNvPr id="12" name="TextBox 11">
            <a:extLst>
              <a:ext uri="{FF2B5EF4-FFF2-40B4-BE49-F238E27FC236}">
                <a16:creationId xmlns:a16="http://schemas.microsoft.com/office/drawing/2014/main" id="{2202D5AF-8CBA-F17F-51AA-C727B922C208}"/>
              </a:ext>
            </a:extLst>
          </p:cNvPr>
          <p:cNvSpPr txBox="1"/>
          <p:nvPr/>
        </p:nvSpPr>
        <p:spPr>
          <a:xfrm>
            <a:off x="457200" y="808807"/>
            <a:ext cx="5334000" cy="307777"/>
          </a:xfrm>
          <a:prstGeom prst="rect">
            <a:avLst/>
          </a:prstGeom>
          <a:noFill/>
        </p:spPr>
        <p:txBody>
          <a:bodyPr wrap="square" rtlCol="0">
            <a:spAutoFit/>
          </a:bodyPr>
          <a:lstStyle/>
          <a:p>
            <a:pPr marL="342900" indent="-342900">
              <a:buFont typeface="+mj-lt"/>
              <a:buAutoNum type="arabicParenR"/>
            </a:pPr>
            <a:r>
              <a:rPr lang="id-ID" sz="1400" b="1" dirty="0">
                <a:latin typeface="Quire Sans" panose="020B0502040400020003" pitchFamily="34" charset="0"/>
                <a:cs typeface="Quire Sans" panose="020B0502040400020003" pitchFamily="34" charset="0"/>
              </a:rPr>
              <a:t>Pengertian APBN</a:t>
            </a:r>
          </a:p>
        </p:txBody>
      </p:sp>
      <p:sp>
        <p:nvSpPr>
          <p:cNvPr id="14" name="TextBox 13">
            <a:extLst>
              <a:ext uri="{FF2B5EF4-FFF2-40B4-BE49-F238E27FC236}">
                <a16:creationId xmlns:a16="http://schemas.microsoft.com/office/drawing/2014/main" id="{AC6CCC22-9B2F-3B9F-72C3-C6F3EEF224CB}"/>
              </a:ext>
            </a:extLst>
          </p:cNvPr>
          <p:cNvSpPr txBox="1"/>
          <p:nvPr/>
        </p:nvSpPr>
        <p:spPr>
          <a:xfrm>
            <a:off x="838200" y="1154399"/>
            <a:ext cx="6553200" cy="2366545"/>
          </a:xfrm>
          <a:prstGeom prst="rect">
            <a:avLst/>
          </a:prstGeom>
          <a:noFill/>
        </p:spPr>
        <p:txBody>
          <a:bodyPr wrap="square" rtlCol="0">
            <a:spAutoFit/>
          </a:bodyPr>
          <a:lstStyle/>
          <a:p>
            <a:pPr algn="just"/>
            <a:r>
              <a:rPr lang="id-ID" sz="1300" dirty="0">
                <a:latin typeface="Quire Sans" panose="020B0502040400020003" pitchFamily="34" charset="0"/>
                <a:cs typeface="Quire Sans" panose="020B0502040400020003" pitchFamily="34" charset="0"/>
              </a:rPr>
              <a:t>Dasar hukum APBN adalah Pasal 23 Ayat (1), (2), dan (3) UUD NRI Tahun 1945. Ayat (1) menyatakan bahwa anggaran pendapatan dan belanja negara sebagai wujud pengelolaan keuangan negara ditetapkan setiap tahun dengan undang-undang dan dilaksanakan secara terbuka dan bertanggung jawab untuk sebesar-besarnya kemakmuran rakyat.</a:t>
            </a:r>
          </a:p>
          <a:p>
            <a:pPr algn="just"/>
            <a:r>
              <a:rPr lang="id-ID" sz="1300" dirty="0">
                <a:latin typeface="Quire Sans" panose="020B0502040400020003" pitchFamily="34" charset="0"/>
                <a:cs typeface="Quire Sans" panose="020B0502040400020003" pitchFamily="34" charset="0"/>
              </a:rPr>
              <a:t>Pada pasal tersebut terdapat lima unsur APBN, yaitu sebagai berikut.</a:t>
            </a:r>
          </a:p>
          <a:p>
            <a:pPr marL="342900" lvl="0" indent="-342900">
              <a:lnSpc>
                <a:spcPct val="107000"/>
              </a:lnSpc>
              <a:buFont typeface="+mj-lt"/>
              <a:buAutoNum type="alphaLcParenR"/>
            </a:pPr>
            <a:r>
              <a:rPr lang="en-ID" sz="1300" dirty="0">
                <a:effectLst/>
                <a:latin typeface="Quire Sans" panose="020B0502040400020003" pitchFamily="34" charset="0"/>
                <a:ea typeface="Calibri" panose="020F0502020204030204" pitchFamily="34" charset="0"/>
                <a:cs typeface="Quire Sans" panose="020B0502040400020003" pitchFamily="34" charset="0"/>
              </a:rPr>
              <a:t>APBN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sebagai</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pengeloaan</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keuangan</a:t>
            </a:r>
            <a:r>
              <a:rPr lang="en-ID" sz="1300" dirty="0">
                <a:effectLst/>
                <a:latin typeface="Quire Sans" panose="020B0502040400020003" pitchFamily="34" charset="0"/>
                <a:ea typeface="Calibri" panose="020F0502020204030204" pitchFamily="34" charset="0"/>
                <a:cs typeface="Quire Sans" panose="020B0502040400020003" pitchFamily="34" charset="0"/>
              </a:rPr>
              <a:t> negara.</a:t>
            </a:r>
            <a:endParaRPr lang="en-US" sz="1300" dirty="0">
              <a:effectLst/>
              <a:latin typeface="Quire Sans" panose="020B0502040400020003" pitchFamily="34" charset="0"/>
              <a:ea typeface="Calibri" panose="020F0502020204030204" pitchFamily="34" charset="0"/>
              <a:cs typeface="Quire Sans" panose="020B0502040400020003" pitchFamily="34" charset="0"/>
            </a:endParaRPr>
          </a:p>
          <a:p>
            <a:pPr marL="342900" lvl="0" indent="-342900" algn="just">
              <a:lnSpc>
                <a:spcPct val="107000"/>
              </a:lnSpc>
              <a:buFont typeface="+mj-lt"/>
              <a:buAutoNum type="alphaLcParenR"/>
            </a:pPr>
            <a:r>
              <a:rPr lang="en-ID" sz="1300" dirty="0">
                <a:effectLst/>
                <a:latin typeface="Quire Sans" panose="020B0502040400020003" pitchFamily="34" charset="0"/>
                <a:ea typeface="Calibri" panose="020F0502020204030204" pitchFamily="34" charset="0"/>
                <a:cs typeface="Quire Sans" panose="020B0502040400020003" pitchFamily="34" charset="0"/>
              </a:rPr>
              <a:t>APBN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ditetapkan</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setiap</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tahun</a:t>
            </a:r>
            <a:r>
              <a:rPr lang="en-ID" sz="1300" dirty="0">
                <a:effectLst/>
                <a:latin typeface="Quire Sans" panose="020B0502040400020003" pitchFamily="34" charset="0"/>
                <a:ea typeface="Calibri" panose="020F0502020204030204" pitchFamily="34" charset="0"/>
                <a:cs typeface="Quire Sans" panose="020B0502040400020003" pitchFamily="34" charset="0"/>
              </a:rPr>
              <a:t>, yang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berarti</a:t>
            </a:r>
            <a:r>
              <a:rPr lang="en-ID" sz="1300" dirty="0">
                <a:effectLst/>
                <a:latin typeface="Quire Sans" panose="020B0502040400020003" pitchFamily="34" charset="0"/>
                <a:ea typeface="Calibri" panose="020F0502020204030204" pitchFamily="34" charset="0"/>
                <a:cs typeface="Quire Sans" panose="020B0502040400020003" pitchFamily="34" charset="0"/>
              </a:rPr>
              <a:t> APBN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berlaku</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untuk</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satu</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tahun</a:t>
            </a:r>
            <a:r>
              <a:rPr lang="en-ID" sz="1300" dirty="0">
                <a:effectLst/>
                <a:latin typeface="Quire Sans" panose="020B0502040400020003" pitchFamily="34" charset="0"/>
                <a:ea typeface="Calibri" panose="020F0502020204030204" pitchFamily="34" charset="0"/>
                <a:cs typeface="Quire Sans" panose="020B0502040400020003" pitchFamily="34" charset="0"/>
              </a:rPr>
              <a:t>.</a:t>
            </a:r>
            <a:endParaRPr lang="en-US" sz="1300" dirty="0">
              <a:effectLst/>
              <a:latin typeface="Quire Sans" panose="020B0502040400020003" pitchFamily="34" charset="0"/>
              <a:ea typeface="Calibri" panose="020F0502020204030204" pitchFamily="34" charset="0"/>
              <a:cs typeface="Quire Sans" panose="020B0502040400020003" pitchFamily="34" charset="0"/>
            </a:endParaRPr>
          </a:p>
          <a:p>
            <a:pPr marL="342900" lvl="0" indent="-342900">
              <a:lnSpc>
                <a:spcPct val="107000"/>
              </a:lnSpc>
              <a:buFont typeface="+mj-lt"/>
              <a:buAutoNum type="alphaLcParenR"/>
            </a:pPr>
            <a:r>
              <a:rPr lang="en-ID" sz="1300" dirty="0">
                <a:effectLst/>
                <a:latin typeface="Quire Sans" panose="020B0502040400020003" pitchFamily="34" charset="0"/>
                <a:ea typeface="Calibri" panose="020F0502020204030204" pitchFamily="34" charset="0"/>
                <a:cs typeface="Quire Sans" panose="020B0502040400020003" pitchFamily="34" charset="0"/>
              </a:rPr>
              <a:t>APBN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ditetapkan</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dengan</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undang-undang</a:t>
            </a:r>
            <a:r>
              <a:rPr lang="en-ID" sz="1300" dirty="0">
                <a:effectLst/>
                <a:latin typeface="Quire Sans" panose="020B0502040400020003" pitchFamily="34" charset="0"/>
                <a:ea typeface="Calibri" panose="020F0502020204030204" pitchFamily="34" charset="0"/>
                <a:cs typeface="Quire Sans" panose="020B0502040400020003" pitchFamily="34" charset="0"/>
              </a:rPr>
              <a:t>.</a:t>
            </a:r>
            <a:endParaRPr lang="en-US" sz="1300" dirty="0">
              <a:effectLst/>
              <a:latin typeface="Quire Sans" panose="020B0502040400020003" pitchFamily="34" charset="0"/>
              <a:ea typeface="Calibri" panose="020F0502020204030204" pitchFamily="34" charset="0"/>
              <a:cs typeface="Quire Sans" panose="020B0502040400020003" pitchFamily="34" charset="0"/>
            </a:endParaRPr>
          </a:p>
          <a:p>
            <a:pPr marL="342900" lvl="0" indent="-342900">
              <a:lnSpc>
                <a:spcPct val="107000"/>
              </a:lnSpc>
              <a:buFont typeface="+mj-lt"/>
              <a:buAutoNum type="alphaLcParenR"/>
            </a:pPr>
            <a:r>
              <a:rPr lang="en-ID" sz="1300" dirty="0">
                <a:effectLst/>
                <a:latin typeface="Quire Sans" panose="020B0502040400020003" pitchFamily="34" charset="0"/>
                <a:ea typeface="Calibri" panose="020F0502020204030204" pitchFamily="34" charset="0"/>
                <a:cs typeface="Quire Sans" panose="020B0502040400020003" pitchFamily="34" charset="0"/>
              </a:rPr>
              <a:t>APBN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dilaksanakan</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secara</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terbuka</a:t>
            </a:r>
            <a:r>
              <a:rPr lang="en-ID" sz="1300" dirty="0">
                <a:effectLst/>
                <a:latin typeface="Quire Sans" panose="020B0502040400020003" pitchFamily="34" charset="0"/>
                <a:ea typeface="Calibri" panose="020F0502020204030204" pitchFamily="34" charset="0"/>
                <a:cs typeface="Quire Sans" panose="020B0502040400020003" pitchFamily="34" charset="0"/>
              </a:rPr>
              <a:t> dan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bertanggungjawab</a:t>
            </a:r>
            <a:r>
              <a:rPr lang="en-ID" sz="1300" dirty="0">
                <a:effectLst/>
                <a:latin typeface="Quire Sans" panose="020B0502040400020003" pitchFamily="34" charset="0"/>
                <a:ea typeface="Calibri" panose="020F0502020204030204" pitchFamily="34" charset="0"/>
                <a:cs typeface="Quire Sans" panose="020B0502040400020003" pitchFamily="34" charset="0"/>
              </a:rPr>
              <a:t>.</a:t>
            </a:r>
            <a:endParaRPr lang="en-US" sz="1300" dirty="0">
              <a:effectLst/>
              <a:latin typeface="Quire Sans" panose="020B0502040400020003" pitchFamily="34" charset="0"/>
              <a:ea typeface="Calibri" panose="020F0502020204030204" pitchFamily="34" charset="0"/>
              <a:cs typeface="Quire Sans" panose="020B0502040400020003" pitchFamily="34" charset="0"/>
            </a:endParaRPr>
          </a:p>
          <a:p>
            <a:pPr marL="342900" lvl="0" indent="-342900">
              <a:lnSpc>
                <a:spcPct val="107000"/>
              </a:lnSpc>
              <a:spcAft>
                <a:spcPts val="800"/>
              </a:spcAft>
              <a:buFont typeface="+mj-lt"/>
              <a:buAutoNum type="alphaLcParenR"/>
            </a:pPr>
            <a:r>
              <a:rPr lang="en-ID" sz="1300" dirty="0">
                <a:effectLst/>
                <a:latin typeface="Quire Sans" panose="020B0502040400020003" pitchFamily="34" charset="0"/>
                <a:ea typeface="Calibri" panose="020F0502020204030204" pitchFamily="34" charset="0"/>
                <a:cs typeface="Quire Sans" panose="020B0502040400020003" pitchFamily="34" charset="0"/>
              </a:rPr>
              <a:t>APBN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ditujukan</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untuk</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sebesar-besar</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kemakmuran</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rakyat</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menunjukkan</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peran</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ekonomi</a:t>
            </a:r>
            <a:r>
              <a:rPr lang="en-ID" sz="1300" dirty="0">
                <a:effectLst/>
                <a:latin typeface="Quire Sans" panose="020B0502040400020003" pitchFamily="34" charset="0"/>
                <a:ea typeface="Calibri" panose="020F0502020204030204" pitchFamily="34" charset="0"/>
                <a:cs typeface="Quire Sans" panose="020B0502040400020003" pitchFamily="34" charset="0"/>
              </a:rPr>
              <a:t> </a:t>
            </a:r>
            <a:r>
              <a:rPr lang="en-ID" sz="1300" dirty="0" err="1">
                <a:effectLst/>
                <a:latin typeface="Quire Sans" panose="020B0502040400020003" pitchFamily="34" charset="0"/>
                <a:ea typeface="Calibri" panose="020F0502020204030204" pitchFamily="34" charset="0"/>
                <a:cs typeface="Quire Sans" panose="020B0502040400020003" pitchFamily="34" charset="0"/>
              </a:rPr>
              <a:t>politik</a:t>
            </a:r>
            <a:r>
              <a:rPr lang="en-ID" sz="1300" dirty="0">
                <a:effectLst/>
                <a:latin typeface="Quire Sans" panose="020B0502040400020003" pitchFamily="34" charset="0"/>
                <a:ea typeface="Calibri" panose="020F0502020204030204" pitchFamily="34" charset="0"/>
                <a:cs typeface="Quire Sans" panose="020B0502040400020003" pitchFamily="34" charset="0"/>
              </a:rPr>
              <a:t> APBN).</a:t>
            </a:r>
            <a:endParaRPr lang="en-US" sz="1300" dirty="0">
              <a:effectLst/>
              <a:latin typeface="Quire Sans" panose="020B0502040400020003" pitchFamily="34" charset="0"/>
              <a:ea typeface="Calibri" panose="020F0502020204030204" pitchFamily="34" charset="0"/>
              <a:cs typeface="Quire Sans" panose="020B0502040400020003" pitchFamily="34" charset="0"/>
            </a:endParaRPr>
          </a:p>
        </p:txBody>
      </p:sp>
      <p:pic>
        <p:nvPicPr>
          <p:cNvPr id="16" name="Picture 15" descr="A clipboard with a checklist and a coin&#10;&#10;Description automatically generated with low confidence">
            <a:extLst>
              <a:ext uri="{FF2B5EF4-FFF2-40B4-BE49-F238E27FC236}">
                <a16:creationId xmlns:a16="http://schemas.microsoft.com/office/drawing/2014/main" id="{991D6506-54BE-37D7-98B0-787810CEDF3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39000" y="2240207"/>
            <a:ext cx="1828800" cy="1828800"/>
          </a:xfrm>
          <a:prstGeom prst="rect">
            <a:avLst/>
          </a:prstGeom>
        </p:spPr>
      </p:pic>
    </p:spTree>
    <p:extLst>
      <p:ext uri="{BB962C8B-B14F-4D97-AF65-F5344CB8AC3E}">
        <p14:creationId xmlns:p14="http://schemas.microsoft.com/office/powerpoint/2010/main" val="32515998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1060980-E694-C64E-6A4F-A6C86025BA01}"/>
              </a:ext>
            </a:extLst>
          </p:cNvPr>
          <p:cNvGrpSpPr/>
          <p:nvPr/>
        </p:nvGrpSpPr>
        <p:grpSpPr>
          <a:xfrm>
            <a:off x="0" y="4400550"/>
            <a:ext cx="9144000" cy="841375"/>
            <a:chOff x="0" y="4302125"/>
            <a:chExt cx="9144000" cy="841375"/>
          </a:xfrm>
        </p:grpSpPr>
        <p:grpSp>
          <p:nvGrpSpPr>
            <p:cNvPr id="3" name="Group 2">
              <a:extLst>
                <a:ext uri="{FF2B5EF4-FFF2-40B4-BE49-F238E27FC236}">
                  <a16:creationId xmlns:a16="http://schemas.microsoft.com/office/drawing/2014/main" id="{BAA1DF62-7BD8-590D-B82B-079E4DEF5EA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2D7251F-F723-A41A-F84C-1220D603E46F}"/>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AD34EC30-D869-0C63-9103-5A0D098492E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9DCF75F-2332-6F03-75EF-12B3A32FAA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E17F6EEE-DD7A-2B3F-6F5F-51EF5D34167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113F756-CC61-CF68-5F5E-9EE98BA4CFB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A53ED508-F94D-261D-8BCC-B94278017629}"/>
              </a:ext>
            </a:extLst>
          </p:cNvPr>
          <p:cNvSpPr txBox="1">
            <a:spLocks/>
          </p:cNvSpPr>
          <p:nvPr/>
        </p:nvSpPr>
        <p:spPr>
          <a:xfrm>
            <a:off x="0" y="-8349"/>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5AB7E87F-A664-5EB5-640E-D2A82B465624}"/>
              </a:ext>
            </a:extLst>
          </p:cNvPr>
          <p:cNvSpPr txBox="1">
            <a:spLocks/>
          </p:cNvSpPr>
          <p:nvPr/>
        </p:nvSpPr>
        <p:spPr>
          <a:xfrm>
            <a:off x="708333" y="37236"/>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Negara (APBN)</a:t>
            </a:r>
          </a:p>
        </p:txBody>
      </p:sp>
      <p:sp>
        <p:nvSpPr>
          <p:cNvPr id="11" name="TextBox 10">
            <a:extLst>
              <a:ext uri="{FF2B5EF4-FFF2-40B4-BE49-F238E27FC236}">
                <a16:creationId xmlns:a16="http://schemas.microsoft.com/office/drawing/2014/main" id="{392B0E14-E46F-E11D-BCCF-3EC2F7D677AB}"/>
              </a:ext>
            </a:extLst>
          </p:cNvPr>
          <p:cNvSpPr txBox="1"/>
          <p:nvPr/>
        </p:nvSpPr>
        <p:spPr>
          <a:xfrm>
            <a:off x="381000" y="367324"/>
            <a:ext cx="5334000" cy="338554"/>
          </a:xfrm>
          <a:prstGeom prst="rect">
            <a:avLst/>
          </a:prstGeom>
          <a:noFill/>
        </p:spPr>
        <p:txBody>
          <a:bodyPr wrap="square" rtlCol="0">
            <a:spAutoFit/>
          </a:bodyPr>
          <a:lstStyle/>
          <a:p>
            <a:pPr marL="342900" indent="-342900">
              <a:buFont typeface="+mj-lt"/>
              <a:buAutoNum type="alphaLcPeriod"/>
            </a:pPr>
            <a:r>
              <a:rPr lang="id-ID" sz="1400" b="1" dirty="0">
                <a:latin typeface="Quire Sans" panose="020B0502040400020003" pitchFamily="34" charset="0"/>
                <a:cs typeface="Quire Sans" panose="020B0502040400020003" pitchFamily="34" charset="0"/>
              </a:rPr>
              <a:t>Pengertian</a:t>
            </a:r>
            <a:r>
              <a:rPr lang="id-ID" sz="1600" b="1" dirty="0">
                <a:latin typeface="Quire Sans" panose="020B0502040400020003" pitchFamily="34" charset="0"/>
                <a:cs typeface="Quire Sans" panose="020B0502040400020003" pitchFamily="34" charset="0"/>
              </a:rPr>
              <a:t>, Fungsi, dan Tujuan Penyusunan APBN</a:t>
            </a:r>
          </a:p>
        </p:txBody>
      </p:sp>
      <p:sp>
        <p:nvSpPr>
          <p:cNvPr id="12" name="TextBox 11">
            <a:extLst>
              <a:ext uri="{FF2B5EF4-FFF2-40B4-BE49-F238E27FC236}">
                <a16:creationId xmlns:a16="http://schemas.microsoft.com/office/drawing/2014/main" id="{F3268851-2726-53D4-EE1B-0E2FEA7AF6F3}"/>
              </a:ext>
            </a:extLst>
          </p:cNvPr>
          <p:cNvSpPr txBox="1"/>
          <p:nvPr/>
        </p:nvSpPr>
        <p:spPr>
          <a:xfrm>
            <a:off x="381000" y="606097"/>
            <a:ext cx="5334000" cy="307777"/>
          </a:xfrm>
          <a:prstGeom prst="rect">
            <a:avLst/>
          </a:prstGeom>
          <a:noFill/>
        </p:spPr>
        <p:txBody>
          <a:bodyPr wrap="square" rtlCol="0">
            <a:spAutoFit/>
          </a:bodyPr>
          <a:lstStyle/>
          <a:p>
            <a:pPr marL="342900" indent="-342900">
              <a:buFont typeface="+mj-lt"/>
              <a:buAutoNum type="arabicParenR" startAt="2"/>
            </a:pPr>
            <a:r>
              <a:rPr lang="id-ID" sz="1400" b="1" dirty="0">
                <a:latin typeface="Quire Sans" panose="020B0502040400020003" pitchFamily="34" charset="0"/>
                <a:cs typeface="Quire Sans" panose="020B0502040400020003" pitchFamily="34" charset="0"/>
              </a:rPr>
              <a:t>Fungsi APBN</a:t>
            </a:r>
          </a:p>
        </p:txBody>
      </p:sp>
      <p:sp>
        <p:nvSpPr>
          <p:cNvPr id="13" name="TextBox 12">
            <a:extLst>
              <a:ext uri="{FF2B5EF4-FFF2-40B4-BE49-F238E27FC236}">
                <a16:creationId xmlns:a16="http://schemas.microsoft.com/office/drawing/2014/main" id="{96516F84-9979-FE4E-7F2F-E7F591E62C29}"/>
              </a:ext>
            </a:extLst>
          </p:cNvPr>
          <p:cNvSpPr txBox="1"/>
          <p:nvPr/>
        </p:nvSpPr>
        <p:spPr>
          <a:xfrm>
            <a:off x="730744" y="835329"/>
            <a:ext cx="8132864" cy="492443"/>
          </a:xfrm>
          <a:prstGeom prst="rect">
            <a:avLst/>
          </a:prstGeom>
          <a:noFill/>
        </p:spPr>
        <p:txBody>
          <a:bodyPr wrap="square" rtlCol="0">
            <a:spAutoFit/>
          </a:bodyPr>
          <a:lstStyle/>
          <a:p>
            <a:pPr algn="just"/>
            <a:r>
              <a:rPr lang="id-ID" sz="1300" dirty="0">
                <a:latin typeface="Quire Sans Light" panose="020B0302040400020003" pitchFamily="34" charset="0"/>
              </a:rPr>
              <a:t>Berdasarkan Pasal 3 Ayat (4) UU RI No. 17 Tahun 2003 tentang Keuangan Negara sebagaimana diubah dengan UU RI No. 2 Tahun 2020, APBN mempunyai fungsi sebagai berikut.</a:t>
            </a:r>
          </a:p>
        </p:txBody>
      </p:sp>
      <p:sp>
        <p:nvSpPr>
          <p:cNvPr id="15" name="TextBox 14">
            <a:extLst>
              <a:ext uri="{FF2B5EF4-FFF2-40B4-BE49-F238E27FC236}">
                <a16:creationId xmlns:a16="http://schemas.microsoft.com/office/drawing/2014/main" id="{BCCDA000-283E-F967-F184-4004C3CDDE33}"/>
              </a:ext>
            </a:extLst>
          </p:cNvPr>
          <p:cNvSpPr txBox="1"/>
          <p:nvPr/>
        </p:nvSpPr>
        <p:spPr>
          <a:xfrm>
            <a:off x="753155" y="1273740"/>
            <a:ext cx="8108455" cy="2492990"/>
          </a:xfrm>
          <a:prstGeom prst="rect">
            <a:avLst/>
          </a:prstGeom>
          <a:noFill/>
        </p:spPr>
        <p:txBody>
          <a:bodyPr wrap="square" rtlCol="0">
            <a:spAutoFit/>
          </a:bodyPr>
          <a:lstStyle/>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otorisasi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bahwa anggaran negara menjadi dasar untuk melaksanakan pendapatan dan belanja pada tahun yang bersangkutan.</a:t>
            </a:r>
          </a:p>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perencanaan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bahwa anggaran negara menjadi pedoman bagi manajemen dalam merencanakan kegiatan pada tahun yang bersangkutan.</a:t>
            </a:r>
          </a:p>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pengawasan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bahwa anggaran negara menjadi pedoman untuk menilai kegiatan penyelenggaraan pemerintah negara sesuai ketentuan yang telah ditetapkan.</a:t>
            </a:r>
          </a:p>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alokasi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bawah anggaran negara harus diarahkan mengurangi pengangguran dan </a:t>
            </a:r>
            <a:r>
              <a:rPr lang="id-ID" sz="1300" dirty="0" err="1">
                <a:solidFill>
                  <a:schemeClr val="accent1">
                    <a:lumMod val="50000"/>
                  </a:schemeClr>
                </a:solidFill>
                <a:latin typeface="Quire Sans Light" panose="020B0302040400020003" pitchFamily="34" charset="0"/>
                <a:cs typeface="Quire Sans" panose="020B0502040400020003" pitchFamily="34" charset="0"/>
              </a:rPr>
              <a:t>pemboroan</a:t>
            </a:r>
            <a:r>
              <a:rPr lang="id-ID" sz="1300" dirty="0">
                <a:solidFill>
                  <a:schemeClr val="accent1">
                    <a:lumMod val="50000"/>
                  </a:schemeClr>
                </a:solidFill>
                <a:latin typeface="Quire Sans Light" panose="020B0302040400020003" pitchFamily="34" charset="0"/>
                <a:cs typeface="Quire Sans" panose="020B0502040400020003" pitchFamily="34" charset="0"/>
              </a:rPr>
              <a:t> sumber daya, serta meningkatkan efisiensi dan efektivitas perekonomian.</a:t>
            </a:r>
          </a:p>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distribusi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bahwa kebijakan anggaran negara harus memperhatikan rasa keadilan dan kepatuhan.</a:t>
            </a:r>
          </a:p>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stabilisasi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bahwa pemerintah menjadi alat untuk memelihara dan mengupayakan keseimbangan fundamental perekonomian. </a:t>
            </a:r>
          </a:p>
        </p:txBody>
      </p:sp>
      <p:sp>
        <p:nvSpPr>
          <p:cNvPr id="18" name="TextBox 17">
            <a:extLst>
              <a:ext uri="{FF2B5EF4-FFF2-40B4-BE49-F238E27FC236}">
                <a16:creationId xmlns:a16="http://schemas.microsoft.com/office/drawing/2014/main" id="{883E7E41-39BE-400A-C8A4-EC378BB43AFA}"/>
              </a:ext>
            </a:extLst>
          </p:cNvPr>
          <p:cNvSpPr txBox="1"/>
          <p:nvPr/>
        </p:nvSpPr>
        <p:spPr>
          <a:xfrm>
            <a:off x="381000" y="3726650"/>
            <a:ext cx="5334000" cy="307777"/>
          </a:xfrm>
          <a:prstGeom prst="rect">
            <a:avLst/>
          </a:prstGeom>
          <a:noFill/>
        </p:spPr>
        <p:txBody>
          <a:bodyPr wrap="square" rtlCol="0">
            <a:spAutoFit/>
          </a:bodyPr>
          <a:lstStyle/>
          <a:p>
            <a:pPr marL="342900" indent="-342900">
              <a:buFont typeface="+mj-lt"/>
              <a:buAutoNum type="arabicParenR" startAt="3"/>
            </a:pPr>
            <a:r>
              <a:rPr lang="id-ID" sz="1300" b="1" dirty="0">
                <a:latin typeface="Quire Sans" panose="020B0502040400020003" pitchFamily="34" charset="0"/>
                <a:cs typeface="Quire Sans" panose="020B0502040400020003" pitchFamily="34" charset="0"/>
              </a:rPr>
              <a:t>Tujuan</a:t>
            </a:r>
            <a:r>
              <a:rPr lang="id-ID" sz="1400" b="1" dirty="0">
                <a:latin typeface="Quire Sans" panose="020B0502040400020003" pitchFamily="34" charset="0"/>
                <a:cs typeface="Quire Sans" panose="020B0502040400020003" pitchFamily="34" charset="0"/>
              </a:rPr>
              <a:t> Penyusunan APBN</a:t>
            </a:r>
          </a:p>
        </p:txBody>
      </p:sp>
      <p:sp>
        <p:nvSpPr>
          <p:cNvPr id="19" name="TextBox 18">
            <a:extLst>
              <a:ext uri="{FF2B5EF4-FFF2-40B4-BE49-F238E27FC236}">
                <a16:creationId xmlns:a16="http://schemas.microsoft.com/office/drawing/2014/main" id="{2F0C4A9D-19DE-B7F7-CDEF-2003437E125A}"/>
              </a:ext>
            </a:extLst>
          </p:cNvPr>
          <p:cNvSpPr txBox="1"/>
          <p:nvPr/>
        </p:nvSpPr>
        <p:spPr>
          <a:xfrm>
            <a:off x="730744" y="3962692"/>
            <a:ext cx="8132864" cy="692497"/>
          </a:xfrm>
          <a:prstGeom prst="rect">
            <a:avLst/>
          </a:prstGeom>
          <a:noFill/>
        </p:spPr>
        <p:txBody>
          <a:bodyPr wrap="square" rtlCol="0">
            <a:spAutoFit/>
          </a:bodyPr>
          <a:lstStyle/>
          <a:p>
            <a:pPr algn="just"/>
            <a:r>
              <a:rPr lang="id-ID" sz="1300" dirty="0">
                <a:latin typeface="Quire Sans Light" panose="020B0302040400020003" pitchFamily="34" charset="0"/>
              </a:rPr>
              <a:t>Sebagai pedoman pendapatan dan pembelanjaan negara dalam melaksanakan tugas kenegaraan untuk meningkatkan produksi dan kesempatan kerja, dalam rangka meningkatkan pertumbuhan ekonomi dan kemakmuran masyarakat. </a:t>
            </a:r>
          </a:p>
        </p:txBody>
      </p:sp>
    </p:spTree>
    <p:extLst>
      <p:ext uri="{BB962C8B-B14F-4D97-AF65-F5344CB8AC3E}">
        <p14:creationId xmlns:p14="http://schemas.microsoft.com/office/powerpoint/2010/main" val="1803567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1060980-E694-C64E-6A4F-A6C86025BA01}"/>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BAA1DF62-7BD8-590D-B82B-079E4DEF5EA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2D7251F-F723-A41A-F84C-1220D603E46F}"/>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AD34EC30-D869-0C63-9103-5A0D098492E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9DCF75F-2332-6F03-75EF-12B3A32FAA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E17F6EEE-DD7A-2B3F-6F5F-51EF5D34167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113F756-CC61-CF68-5F5E-9EE98BA4CFB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68B47B16-7596-EB64-D328-587AEE1D5C0C}"/>
              </a:ext>
            </a:extLst>
          </p:cNvPr>
          <p:cNvSpPr txBox="1">
            <a:spLocks/>
          </p:cNvSpPr>
          <p:nvPr/>
        </p:nvSpPr>
        <p:spPr>
          <a:xfrm>
            <a:off x="53667" y="6051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E325F677-2B30-1D94-8359-86A757FA1377}"/>
              </a:ext>
            </a:extLst>
          </p:cNvPr>
          <p:cNvSpPr txBox="1">
            <a:spLocks/>
          </p:cNvSpPr>
          <p:nvPr/>
        </p:nvSpPr>
        <p:spPr>
          <a:xfrm>
            <a:off x="762000" y="106097"/>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Negara (APBN)</a:t>
            </a:r>
          </a:p>
        </p:txBody>
      </p:sp>
      <p:sp>
        <p:nvSpPr>
          <p:cNvPr id="11" name="TextBox 10">
            <a:extLst>
              <a:ext uri="{FF2B5EF4-FFF2-40B4-BE49-F238E27FC236}">
                <a16:creationId xmlns:a16="http://schemas.microsoft.com/office/drawing/2014/main" id="{1A25CE26-CE55-A433-ED24-CAE24BD3767F}"/>
              </a:ext>
            </a:extLst>
          </p:cNvPr>
          <p:cNvSpPr txBox="1"/>
          <p:nvPr/>
        </p:nvSpPr>
        <p:spPr>
          <a:xfrm>
            <a:off x="457200" y="544799"/>
            <a:ext cx="6096000" cy="323165"/>
          </a:xfrm>
          <a:prstGeom prst="rect">
            <a:avLst/>
          </a:prstGeom>
          <a:noFill/>
        </p:spPr>
        <p:txBody>
          <a:bodyPr wrap="square" rtlCol="0">
            <a:spAutoFit/>
          </a:bodyPr>
          <a:lstStyle/>
          <a:p>
            <a:pPr marL="342900" indent="-342900">
              <a:buFont typeface="+mj-lt"/>
              <a:buAutoNum type="alphaLcPeriod" startAt="2"/>
            </a:pPr>
            <a:r>
              <a:rPr lang="id-ID" sz="1500" b="1" dirty="0">
                <a:latin typeface="Quire Sans" panose="020B0502040400020003" pitchFamily="34" charset="0"/>
                <a:cs typeface="Quire Sans" panose="020B0502040400020003" pitchFamily="34" charset="0"/>
              </a:rPr>
              <a:t>Sumber-Sumber Penerimaan dan Jenis-Jenis Belanja Negara</a:t>
            </a:r>
          </a:p>
        </p:txBody>
      </p:sp>
      <p:sp>
        <p:nvSpPr>
          <p:cNvPr id="12" name="TextBox 11">
            <a:extLst>
              <a:ext uri="{FF2B5EF4-FFF2-40B4-BE49-F238E27FC236}">
                <a16:creationId xmlns:a16="http://schemas.microsoft.com/office/drawing/2014/main" id="{C048B4DD-4E63-14E8-038B-D8EF030E3E3C}"/>
              </a:ext>
            </a:extLst>
          </p:cNvPr>
          <p:cNvSpPr txBox="1"/>
          <p:nvPr/>
        </p:nvSpPr>
        <p:spPr>
          <a:xfrm>
            <a:off x="457200" y="808807"/>
            <a:ext cx="5334000" cy="307777"/>
          </a:xfrm>
          <a:prstGeom prst="rect">
            <a:avLst/>
          </a:prstGeom>
          <a:noFill/>
        </p:spPr>
        <p:txBody>
          <a:bodyPr wrap="square" rtlCol="0">
            <a:spAutoFit/>
          </a:bodyPr>
          <a:lstStyle/>
          <a:p>
            <a:pPr marL="342900" indent="-342900">
              <a:buFont typeface="+mj-lt"/>
              <a:buAutoNum type="arabicParenR"/>
            </a:pPr>
            <a:r>
              <a:rPr lang="id-ID" sz="1400" b="1" dirty="0">
                <a:latin typeface="Quire Sans" panose="020B0502040400020003" pitchFamily="34" charset="0"/>
                <a:cs typeface="Quire Sans" panose="020B0502040400020003" pitchFamily="34" charset="0"/>
              </a:rPr>
              <a:t>Sumber-sumber penerimaan negara</a:t>
            </a:r>
          </a:p>
        </p:txBody>
      </p:sp>
      <p:sp>
        <p:nvSpPr>
          <p:cNvPr id="13" name="Rounded Rectangle 12">
            <a:extLst>
              <a:ext uri="{FF2B5EF4-FFF2-40B4-BE49-F238E27FC236}">
                <a16:creationId xmlns:a16="http://schemas.microsoft.com/office/drawing/2014/main" id="{3C2DA387-73B6-9C1A-AC70-2CFB19A174CB}"/>
              </a:ext>
            </a:extLst>
          </p:cNvPr>
          <p:cNvSpPr/>
          <p:nvPr/>
        </p:nvSpPr>
        <p:spPr>
          <a:xfrm>
            <a:off x="914400" y="1276349"/>
            <a:ext cx="3733800" cy="1524001"/>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a:pPr>
            <a:r>
              <a:rPr lang="id-ID" sz="1400" b="1" dirty="0">
                <a:solidFill>
                  <a:schemeClr val="bg1"/>
                </a:solidFill>
                <a:latin typeface="Quire Sans" panose="020B0502040400020003" pitchFamily="34" charset="0"/>
                <a:cs typeface="Quire Sans" panose="020B0502040400020003" pitchFamily="34" charset="0"/>
              </a:rPr>
              <a:t>Penerimaan perpajakan </a:t>
            </a:r>
            <a:r>
              <a:rPr lang="id-ID" sz="1400" b="1" dirty="0">
                <a:solidFill>
                  <a:schemeClr val="bg1"/>
                </a:solidFill>
                <a:latin typeface="Quire Sans Light" panose="020B0302040400020003" pitchFamily="34" charset="0"/>
                <a:cs typeface="Quire Sans" panose="020B0502040400020003" pitchFamily="34" charset="0"/>
              </a:rPr>
              <a:t>adalah semua penerimaan negara yang terdiri atas pendapatan pajak dalam negeri dan pendapatan pajak perdagangan internasional.</a:t>
            </a:r>
            <a:endParaRPr lang="id-ID" sz="1400" b="1" dirty="0">
              <a:solidFill>
                <a:schemeClr val="bg1"/>
              </a:solidFill>
              <a:latin typeface="Quire Sans" panose="020B0502040400020003" pitchFamily="34" charset="0"/>
              <a:cs typeface="Quire Sans" panose="020B0502040400020003" pitchFamily="34" charset="0"/>
            </a:endParaRPr>
          </a:p>
        </p:txBody>
      </p:sp>
      <p:sp>
        <p:nvSpPr>
          <p:cNvPr id="14" name="Rounded Rectangle 13">
            <a:extLst>
              <a:ext uri="{FF2B5EF4-FFF2-40B4-BE49-F238E27FC236}">
                <a16:creationId xmlns:a16="http://schemas.microsoft.com/office/drawing/2014/main" id="{AD568C13-8908-E842-753E-DE2CEC063967}"/>
              </a:ext>
            </a:extLst>
          </p:cNvPr>
          <p:cNvSpPr/>
          <p:nvPr/>
        </p:nvSpPr>
        <p:spPr>
          <a:xfrm>
            <a:off x="914400" y="2932299"/>
            <a:ext cx="3733800" cy="1524001"/>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startAt="2"/>
            </a:pPr>
            <a:r>
              <a:rPr lang="id-ID" sz="1400" b="1" dirty="0">
                <a:latin typeface="Quire Sans" panose="020B0502040400020003" pitchFamily="34" charset="0"/>
                <a:cs typeface="Quire Sans" panose="020B0502040400020003" pitchFamily="34" charset="0"/>
              </a:rPr>
              <a:t>Penerimaan negara bukan pajak </a:t>
            </a:r>
            <a:r>
              <a:rPr lang="id-ID" sz="1400" dirty="0">
                <a:latin typeface="Quire Sans Light" panose="020B0302040400020003" pitchFamily="34" charset="0"/>
                <a:cs typeface="Quire Sans" panose="020B0502040400020003" pitchFamily="34" charset="0"/>
              </a:rPr>
              <a:t>adalah semua penerimaan pemerintah pusat yang diterima dalam bentuk penerimaan dari sumber daya alam, bagian pemerintah atas laba BUMN, PNBP lainnya, serta pendapatan BLU.</a:t>
            </a:r>
            <a:endParaRPr lang="id-ID" sz="1400" b="1" dirty="0">
              <a:latin typeface="Quire Sans" panose="020B0502040400020003" pitchFamily="34" charset="0"/>
              <a:cs typeface="Quire Sans" panose="020B0502040400020003" pitchFamily="34" charset="0"/>
            </a:endParaRPr>
          </a:p>
        </p:txBody>
      </p:sp>
      <p:sp>
        <p:nvSpPr>
          <p:cNvPr id="16" name="Rounded Rectangle 15">
            <a:extLst>
              <a:ext uri="{FF2B5EF4-FFF2-40B4-BE49-F238E27FC236}">
                <a16:creationId xmlns:a16="http://schemas.microsoft.com/office/drawing/2014/main" id="{69955B8F-E475-133C-9B77-6F9440A469CC}"/>
              </a:ext>
            </a:extLst>
          </p:cNvPr>
          <p:cNvSpPr/>
          <p:nvPr/>
        </p:nvSpPr>
        <p:spPr>
          <a:xfrm>
            <a:off x="4876800" y="1276348"/>
            <a:ext cx="3733800" cy="1524001"/>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startAt="3"/>
            </a:pPr>
            <a:r>
              <a:rPr lang="id-ID" sz="1400" b="1" dirty="0">
                <a:latin typeface="Quire Sans" panose="020B0502040400020003" pitchFamily="34" charset="0"/>
                <a:cs typeface="Quire Sans" panose="020B0502040400020003" pitchFamily="34" charset="0"/>
              </a:rPr>
              <a:t>Penerimaan hibah </a:t>
            </a:r>
            <a:r>
              <a:rPr lang="id-ID" sz="1400" dirty="0">
                <a:latin typeface="Quire Sans Light" panose="020B0302040400020003" pitchFamily="34" charset="0"/>
                <a:cs typeface="Quire Sans" panose="020B0502040400020003" pitchFamily="34" charset="0"/>
              </a:rPr>
              <a:t>adalah semua penerimaan negara, baik dalam bentuk devisa dan/atau devisa yang dirupiahkan, rupiah, maupun dalam bentuk barang, jasa, dan surat berharga. </a:t>
            </a:r>
            <a:endParaRPr lang="id-ID" sz="1400" b="1" dirty="0">
              <a:latin typeface="Quire Sans" panose="020B0502040400020003" pitchFamily="34" charset="0"/>
              <a:cs typeface="Quire Sans" panose="020B0502040400020003" pitchFamily="34" charset="0"/>
            </a:endParaRPr>
          </a:p>
        </p:txBody>
      </p:sp>
      <p:pic>
        <p:nvPicPr>
          <p:cNvPr id="20" name="Picture 19" descr="A stack of coins on a plate&#10;&#10;Description automatically generated">
            <a:extLst>
              <a:ext uri="{FF2B5EF4-FFF2-40B4-BE49-F238E27FC236}">
                <a16:creationId xmlns:a16="http://schemas.microsoft.com/office/drawing/2014/main" id="{BBAFCEAC-C9EF-DCE6-56EF-FD434AD87C3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74824" y="3086437"/>
            <a:ext cx="2254776" cy="1477267"/>
          </a:xfrm>
          <a:prstGeom prst="rect">
            <a:avLst/>
          </a:prstGeom>
        </p:spPr>
      </p:pic>
    </p:spTree>
    <p:extLst>
      <p:ext uri="{BB962C8B-B14F-4D97-AF65-F5344CB8AC3E}">
        <p14:creationId xmlns:p14="http://schemas.microsoft.com/office/powerpoint/2010/main" val="32894335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1060980-E694-C64E-6A4F-A6C86025BA01}"/>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BAA1DF62-7BD8-590D-B82B-079E4DEF5EA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2D7251F-F723-A41A-F84C-1220D603E46F}"/>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AD34EC30-D869-0C63-9103-5A0D098492E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9DCF75F-2332-6F03-75EF-12B3A32FAA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E17F6EEE-DD7A-2B3F-6F5F-51EF5D34167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113F756-CC61-CF68-5F5E-9EE98BA4CFB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FFC8A7D7-093B-CA6E-5D24-B2927D824DF9}"/>
              </a:ext>
            </a:extLst>
          </p:cNvPr>
          <p:cNvSpPr txBox="1">
            <a:spLocks/>
          </p:cNvSpPr>
          <p:nvPr/>
        </p:nvSpPr>
        <p:spPr>
          <a:xfrm>
            <a:off x="53667" y="6051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2AC770AC-EAC9-2851-9B49-B9D1691EB4BA}"/>
              </a:ext>
            </a:extLst>
          </p:cNvPr>
          <p:cNvSpPr txBox="1">
            <a:spLocks/>
          </p:cNvSpPr>
          <p:nvPr/>
        </p:nvSpPr>
        <p:spPr>
          <a:xfrm>
            <a:off x="762000" y="106097"/>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Negara (APBN)</a:t>
            </a:r>
          </a:p>
        </p:txBody>
      </p:sp>
      <p:sp>
        <p:nvSpPr>
          <p:cNvPr id="11" name="TextBox 10">
            <a:extLst>
              <a:ext uri="{FF2B5EF4-FFF2-40B4-BE49-F238E27FC236}">
                <a16:creationId xmlns:a16="http://schemas.microsoft.com/office/drawing/2014/main" id="{13BDAEBD-BBA4-086C-CE99-AE1BD4519098}"/>
              </a:ext>
            </a:extLst>
          </p:cNvPr>
          <p:cNvSpPr txBox="1"/>
          <p:nvPr/>
        </p:nvSpPr>
        <p:spPr>
          <a:xfrm>
            <a:off x="457200" y="544799"/>
            <a:ext cx="6096000" cy="323165"/>
          </a:xfrm>
          <a:prstGeom prst="rect">
            <a:avLst/>
          </a:prstGeom>
          <a:noFill/>
        </p:spPr>
        <p:txBody>
          <a:bodyPr wrap="square" rtlCol="0">
            <a:spAutoFit/>
          </a:bodyPr>
          <a:lstStyle/>
          <a:p>
            <a:pPr marL="342900" indent="-342900">
              <a:buFont typeface="+mj-lt"/>
              <a:buAutoNum type="alphaLcPeriod" startAt="2"/>
            </a:pPr>
            <a:r>
              <a:rPr lang="id-ID" sz="1500" b="1" dirty="0">
                <a:latin typeface="Quire Sans" panose="020B0502040400020003" pitchFamily="34" charset="0"/>
                <a:cs typeface="Quire Sans" panose="020B0502040400020003" pitchFamily="34" charset="0"/>
              </a:rPr>
              <a:t>Sumber-Sumber Penerimaan dan Jenis-Jenis Belanja Negara</a:t>
            </a:r>
          </a:p>
        </p:txBody>
      </p:sp>
      <p:sp>
        <p:nvSpPr>
          <p:cNvPr id="12" name="TextBox 11">
            <a:extLst>
              <a:ext uri="{FF2B5EF4-FFF2-40B4-BE49-F238E27FC236}">
                <a16:creationId xmlns:a16="http://schemas.microsoft.com/office/drawing/2014/main" id="{FD1ADA84-7012-80EC-B40F-6FFF190EC8CD}"/>
              </a:ext>
            </a:extLst>
          </p:cNvPr>
          <p:cNvSpPr txBox="1"/>
          <p:nvPr/>
        </p:nvSpPr>
        <p:spPr>
          <a:xfrm>
            <a:off x="457200" y="808807"/>
            <a:ext cx="5334000" cy="307777"/>
          </a:xfrm>
          <a:prstGeom prst="rect">
            <a:avLst/>
          </a:prstGeom>
          <a:noFill/>
        </p:spPr>
        <p:txBody>
          <a:bodyPr wrap="square" rtlCol="0">
            <a:spAutoFit/>
          </a:bodyPr>
          <a:lstStyle/>
          <a:p>
            <a:pPr marL="342900" indent="-342900">
              <a:buFont typeface="+mj-lt"/>
              <a:buAutoNum type="arabicParenR" startAt="2"/>
            </a:pPr>
            <a:r>
              <a:rPr lang="id-ID" sz="1400" b="1" dirty="0">
                <a:latin typeface="Quire Sans" panose="020B0502040400020003" pitchFamily="34" charset="0"/>
                <a:cs typeface="Quire Sans" panose="020B0502040400020003" pitchFamily="34" charset="0"/>
              </a:rPr>
              <a:t>Jenis-jenis belanja negara</a:t>
            </a:r>
          </a:p>
        </p:txBody>
      </p:sp>
      <p:sp>
        <p:nvSpPr>
          <p:cNvPr id="13" name="Rounded Rectangle 12">
            <a:extLst>
              <a:ext uri="{FF2B5EF4-FFF2-40B4-BE49-F238E27FC236}">
                <a16:creationId xmlns:a16="http://schemas.microsoft.com/office/drawing/2014/main" id="{29474C0B-3E37-F79B-F28D-93980838FAB2}"/>
              </a:ext>
            </a:extLst>
          </p:cNvPr>
          <p:cNvSpPr/>
          <p:nvPr/>
        </p:nvSpPr>
        <p:spPr>
          <a:xfrm>
            <a:off x="914400" y="1276349"/>
            <a:ext cx="3733800" cy="1524001"/>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a:pPr>
            <a:r>
              <a:rPr lang="id-ID" sz="1300" dirty="0">
                <a:solidFill>
                  <a:schemeClr val="bg1"/>
                </a:solidFill>
                <a:latin typeface="Quire Sans Light" panose="020B0302040400020003" pitchFamily="34" charset="0"/>
                <a:cs typeface="Quire Sans" panose="020B0502040400020003" pitchFamily="34" charset="0"/>
              </a:rPr>
              <a:t>Belanja pemerintah berdasarkan organisasi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mencakup</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belanja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pusat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dialokasikan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kepada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kementerian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lembaga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belanja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pusat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dialokasikan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kepada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bagian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bendahara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umum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dikelola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menteri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keuangan</a:t>
            </a:r>
            <a:r>
              <a:rPr lang="en-ID" sz="1300" dirty="0">
                <a:latin typeface="Quire Sans Light" panose="020B0302040400020003" pitchFamily="34" charset="0"/>
                <a:ea typeface="Calibri" panose="020F0502020204030204" pitchFamily="34" charset="0"/>
                <a:cs typeface="Times New Roman" panose="02020603050405020304" pitchFamily="18" charset="0"/>
              </a:rPr>
              <a:t>.</a:t>
            </a:r>
            <a:endParaRPr lang="id-ID" sz="1400" dirty="0">
              <a:solidFill>
                <a:schemeClr val="bg1"/>
              </a:solidFill>
              <a:latin typeface="Quire Sans Light" panose="020B0302040400020003" pitchFamily="34" charset="0"/>
              <a:cs typeface="Quire Sans" panose="020B0502040400020003" pitchFamily="34" charset="0"/>
            </a:endParaRPr>
          </a:p>
        </p:txBody>
      </p:sp>
      <p:sp>
        <p:nvSpPr>
          <p:cNvPr id="14" name="Rounded Rectangle 13">
            <a:extLst>
              <a:ext uri="{FF2B5EF4-FFF2-40B4-BE49-F238E27FC236}">
                <a16:creationId xmlns:a16="http://schemas.microsoft.com/office/drawing/2014/main" id="{D705C451-19E8-4D39-4517-A1C095C6459D}"/>
              </a:ext>
            </a:extLst>
          </p:cNvPr>
          <p:cNvSpPr/>
          <p:nvPr/>
        </p:nvSpPr>
        <p:spPr>
          <a:xfrm>
            <a:off x="914400" y="2932300"/>
            <a:ext cx="7696200" cy="1171974"/>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startAt="2"/>
            </a:pPr>
            <a:r>
              <a:rPr lang="id-ID" sz="1300" dirty="0">
                <a:latin typeface="Quire Sans Light" panose="020B0302040400020003" pitchFamily="34" charset="0"/>
                <a:cs typeface="Quire Sans" panose="020B0502040400020003" pitchFamily="34" charset="0"/>
              </a:rPr>
              <a:t>Belanja pemerintah berdasarkan fungsi </a:t>
            </a:r>
            <a:r>
              <a:rPr lang="id-ID" sz="1300" dirty="0">
                <a:latin typeface="Quire Sans Light" panose="020B0302040400020003" pitchFamily="34" charset="0"/>
              </a:rPr>
              <a:t>digunakan untuk menjalankan fungsi pelayanan umum, fungsi pertahanan, fungsi ketertiban dan keamanan, fungsi ekonomi, fungsi lingkungan hidup, fungsi perumahan dan fasilitas umum, fungsi kesehatan, fungsi pariwisata dan budaya, fungsi agama, fungsi pendidikan, dan fungsi perlindungan sosial.</a:t>
            </a:r>
            <a:r>
              <a:rPr lang="id-ID" sz="1300" dirty="0">
                <a:latin typeface="Quire Sans Light" panose="020B0302040400020003" pitchFamily="34" charset="0"/>
                <a:cs typeface="Quire Sans" panose="020B0502040400020003" pitchFamily="34" charset="0"/>
              </a:rPr>
              <a:t> </a:t>
            </a:r>
          </a:p>
        </p:txBody>
      </p:sp>
      <p:sp>
        <p:nvSpPr>
          <p:cNvPr id="15" name="Rounded Rectangle 14">
            <a:extLst>
              <a:ext uri="{FF2B5EF4-FFF2-40B4-BE49-F238E27FC236}">
                <a16:creationId xmlns:a16="http://schemas.microsoft.com/office/drawing/2014/main" id="{D143CEC2-9077-8EF4-7195-404C6DED21B0}"/>
              </a:ext>
            </a:extLst>
          </p:cNvPr>
          <p:cNvSpPr/>
          <p:nvPr/>
        </p:nvSpPr>
        <p:spPr>
          <a:xfrm>
            <a:off x="4876800" y="1276348"/>
            <a:ext cx="3733800" cy="1524001"/>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startAt="3"/>
            </a:pPr>
            <a:r>
              <a:rPr lang="id-ID" sz="1300" dirty="0">
                <a:latin typeface="Quire Sans Light" panose="020B0302040400020003" pitchFamily="34" charset="0"/>
                <a:cs typeface="Quire Sans" panose="020B0502040400020003" pitchFamily="34" charset="0"/>
              </a:rPr>
              <a:t>Belanja pemerintah berdasarkan jenis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digunakan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membiayai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belanja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pegawai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belanja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belanja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modal,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pembayaran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utang,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subsidi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belanja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hibah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bantuan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sosial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belanja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lain-lain.</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758346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1060980-E694-C64E-6A4F-A6C86025BA01}"/>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BAA1DF62-7BD8-590D-B82B-079E4DEF5EA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2D7251F-F723-A41A-F84C-1220D603E46F}"/>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AD34EC30-D869-0C63-9103-5A0D098492E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9DCF75F-2332-6F03-75EF-12B3A32FAA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E17F6EEE-DD7A-2B3F-6F5F-51EF5D34167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113F756-CC61-CF68-5F5E-9EE98BA4CFB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ADCE758F-13AC-A9BF-771F-86B840927BE4}"/>
              </a:ext>
            </a:extLst>
          </p:cNvPr>
          <p:cNvSpPr txBox="1">
            <a:spLocks/>
          </p:cNvSpPr>
          <p:nvPr/>
        </p:nvSpPr>
        <p:spPr>
          <a:xfrm>
            <a:off x="53667" y="6051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91CD8186-94AA-A960-A5D9-5B58019171F5}"/>
              </a:ext>
            </a:extLst>
          </p:cNvPr>
          <p:cNvSpPr txBox="1">
            <a:spLocks/>
          </p:cNvSpPr>
          <p:nvPr/>
        </p:nvSpPr>
        <p:spPr>
          <a:xfrm>
            <a:off x="762000" y="106097"/>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Negara (APBN)</a:t>
            </a:r>
          </a:p>
        </p:txBody>
      </p:sp>
      <p:sp>
        <p:nvSpPr>
          <p:cNvPr id="11" name="TextBox 10">
            <a:extLst>
              <a:ext uri="{FF2B5EF4-FFF2-40B4-BE49-F238E27FC236}">
                <a16:creationId xmlns:a16="http://schemas.microsoft.com/office/drawing/2014/main" id="{AFB23FA8-6F83-A32E-E373-F6D9A29AD705}"/>
              </a:ext>
            </a:extLst>
          </p:cNvPr>
          <p:cNvSpPr txBox="1"/>
          <p:nvPr/>
        </p:nvSpPr>
        <p:spPr>
          <a:xfrm>
            <a:off x="457200" y="544799"/>
            <a:ext cx="5943600" cy="323165"/>
          </a:xfrm>
          <a:prstGeom prst="rect">
            <a:avLst/>
          </a:prstGeom>
          <a:noFill/>
        </p:spPr>
        <p:txBody>
          <a:bodyPr wrap="square" rtlCol="0">
            <a:spAutoFit/>
          </a:bodyPr>
          <a:lstStyle/>
          <a:p>
            <a:pPr marL="342900" indent="-342900">
              <a:buFont typeface="+mj-lt"/>
              <a:buAutoNum type="alphaLcPeriod" startAt="2"/>
            </a:pPr>
            <a:r>
              <a:rPr lang="id-ID" sz="1500" b="1" dirty="0">
                <a:latin typeface="Quire Sans" panose="020B0502040400020003" pitchFamily="34" charset="0"/>
                <a:cs typeface="Quire Sans" panose="020B0502040400020003" pitchFamily="34" charset="0"/>
              </a:rPr>
              <a:t>Sumber-Sumber Penerimaan dan Jenis-Jenis Belanja Negara</a:t>
            </a:r>
          </a:p>
        </p:txBody>
      </p:sp>
      <p:sp>
        <p:nvSpPr>
          <p:cNvPr id="12" name="TextBox 11">
            <a:extLst>
              <a:ext uri="{FF2B5EF4-FFF2-40B4-BE49-F238E27FC236}">
                <a16:creationId xmlns:a16="http://schemas.microsoft.com/office/drawing/2014/main" id="{7108040A-4348-6493-7687-A963F3D03A76}"/>
              </a:ext>
            </a:extLst>
          </p:cNvPr>
          <p:cNvSpPr txBox="1"/>
          <p:nvPr/>
        </p:nvSpPr>
        <p:spPr>
          <a:xfrm>
            <a:off x="457200" y="808807"/>
            <a:ext cx="5334000" cy="307777"/>
          </a:xfrm>
          <a:prstGeom prst="rect">
            <a:avLst/>
          </a:prstGeom>
          <a:noFill/>
        </p:spPr>
        <p:txBody>
          <a:bodyPr wrap="square" rtlCol="0">
            <a:spAutoFit/>
          </a:bodyPr>
          <a:lstStyle/>
          <a:p>
            <a:pPr marL="342900" indent="-342900">
              <a:buFont typeface="+mj-lt"/>
              <a:buAutoNum type="arabicParenR" startAt="3"/>
            </a:pPr>
            <a:r>
              <a:rPr lang="id-ID" sz="1400" b="1" dirty="0">
                <a:latin typeface="Quire Sans" panose="020B0502040400020003" pitchFamily="34" charset="0"/>
                <a:cs typeface="Quire Sans" panose="020B0502040400020003" pitchFamily="34" charset="0"/>
              </a:rPr>
              <a:t>Istilah-istilah dalam penerimaan dan belanja negara</a:t>
            </a:r>
          </a:p>
        </p:txBody>
      </p:sp>
      <p:sp>
        <p:nvSpPr>
          <p:cNvPr id="13" name="Google Shape;171;p32">
            <a:extLst>
              <a:ext uri="{FF2B5EF4-FFF2-40B4-BE49-F238E27FC236}">
                <a16:creationId xmlns:a16="http://schemas.microsoft.com/office/drawing/2014/main" id="{426E0861-E580-67CA-EC1F-CE4A95846AAB}"/>
              </a:ext>
            </a:extLst>
          </p:cNvPr>
          <p:cNvSpPr/>
          <p:nvPr/>
        </p:nvSpPr>
        <p:spPr>
          <a:xfrm>
            <a:off x="533400" y="1238511"/>
            <a:ext cx="1303245" cy="457141"/>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300" dirty="0">
                <a:solidFill>
                  <a:schemeClr val="bg1"/>
                </a:solidFill>
                <a:latin typeface="Quire Sans" panose="020B0502040400020003" pitchFamily="34" charset="0"/>
                <a:cs typeface="Quire Sans" panose="020B0502040400020003" pitchFamily="34" charset="0"/>
              </a:rPr>
              <a:t>Transfer </a:t>
            </a:r>
            <a:r>
              <a:rPr lang="en-US" sz="1300" dirty="0" err="1">
                <a:solidFill>
                  <a:schemeClr val="bg1"/>
                </a:solidFill>
                <a:latin typeface="Quire Sans" panose="020B0502040400020003" pitchFamily="34" charset="0"/>
                <a:cs typeface="Quire Sans" panose="020B0502040400020003" pitchFamily="34" charset="0"/>
              </a:rPr>
              <a:t>ke</a:t>
            </a:r>
            <a:r>
              <a:rPr lang="en-US" sz="1300" dirty="0">
                <a:solidFill>
                  <a:schemeClr val="bg1"/>
                </a:solidFill>
                <a:latin typeface="Quire Sans" panose="020B0502040400020003" pitchFamily="34" charset="0"/>
                <a:cs typeface="Quire Sans" panose="020B0502040400020003" pitchFamily="34" charset="0"/>
              </a:rPr>
              <a:t> </a:t>
            </a:r>
            <a:r>
              <a:rPr lang="en-US" sz="1300" dirty="0" err="1">
                <a:solidFill>
                  <a:schemeClr val="bg1"/>
                </a:solidFill>
                <a:latin typeface="Quire Sans" panose="020B0502040400020003" pitchFamily="34" charset="0"/>
                <a:cs typeface="Quire Sans" panose="020B0502040400020003" pitchFamily="34" charset="0"/>
              </a:rPr>
              <a:t>daerah</a:t>
            </a:r>
            <a:endParaRPr sz="1300" dirty="0">
              <a:solidFill>
                <a:schemeClr val="bg1"/>
              </a:solidFill>
              <a:latin typeface="Quire Sans" panose="020B0502040400020003" pitchFamily="34" charset="0"/>
              <a:cs typeface="Quire Sans" panose="020B0502040400020003" pitchFamily="34" charset="0"/>
            </a:endParaRPr>
          </a:p>
        </p:txBody>
      </p:sp>
      <p:sp>
        <p:nvSpPr>
          <p:cNvPr id="14" name="Google Shape;171;p32">
            <a:extLst>
              <a:ext uri="{FF2B5EF4-FFF2-40B4-BE49-F238E27FC236}">
                <a16:creationId xmlns:a16="http://schemas.microsoft.com/office/drawing/2014/main" id="{78493C91-8683-40A6-DBA9-BE9AA14A0D6A}"/>
              </a:ext>
            </a:extLst>
          </p:cNvPr>
          <p:cNvSpPr/>
          <p:nvPr/>
        </p:nvSpPr>
        <p:spPr>
          <a:xfrm>
            <a:off x="533400" y="2088794"/>
            <a:ext cx="1298763" cy="507670"/>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300" dirty="0">
                <a:solidFill>
                  <a:schemeClr val="bg1"/>
                </a:solidFill>
                <a:latin typeface="Quire Sans" panose="020B0502040400020003" pitchFamily="34" charset="0"/>
                <a:cs typeface="Quire Sans" panose="020B0502040400020003" pitchFamily="34" charset="0"/>
              </a:rPr>
              <a:t>Dana </a:t>
            </a:r>
            <a:r>
              <a:rPr lang="en-US" sz="1300" dirty="0" err="1">
                <a:solidFill>
                  <a:schemeClr val="bg1"/>
                </a:solidFill>
                <a:latin typeface="Quire Sans" panose="020B0502040400020003" pitchFamily="34" charset="0"/>
                <a:cs typeface="Quire Sans" panose="020B0502040400020003" pitchFamily="34" charset="0"/>
              </a:rPr>
              <a:t>perimbangan</a:t>
            </a:r>
            <a:endParaRPr sz="1300" dirty="0">
              <a:solidFill>
                <a:schemeClr val="bg1"/>
              </a:solidFill>
              <a:latin typeface="Quire Sans" panose="020B0502040400020003" pitchFamily="34" charset="0"/>
              <a:cs typeface="Quire Sans" panose="020B0502040400020003" pitchFamily="34" charset="0"/>
            </a:endParaRPr>
          </a:p>
        </p:txBody>
      </p:sp>
      <p:sp>
        <p:nvSpPr>
          <p:cNvPr id="15" name="Google Shape;171;p32">
            <a:extLst>
              <a:ext uri="{FF2B5EF4-FFF2-40B4-BE49-F238E27FC236}">
                <a16:creationId xmlns:a16="http://schemas.microsoft.com/office/drawing/2014/main" id="{90EB3F10-0CD9-1847-65AD-F6AFCA5322B3}"/>
              </a:ext>
            </a:extLst>
          </p:cNvPr>
          <p:cNvSpPr/>
          <p:nvPr/>
        </p:nvSpPr>
        <p:spPr>
          <a:xfrm>
            <a:off x="528918" y="2957386"/>
            <a:ext cx="1303245" cy="507670"/>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300" dirty="0">
                <a:solidFill>
                  <a:schemeClr val="bg1"/>
                </a:solidFill>
                <a:latin typeface="Quire Sans" panose="020B0502040400020003" pitchFamily="34" charset="0"/>
                <a:cs typeface="Quire Sans" panose="020B0502040400020003" pitchFamily="34" charset="0"/>
              </a:rPr>
              <a:t>Dana </a:t>
            </a:r>
            <a:r>
              <a:rPr lang="en-US" sz="1300" dirty="0" err="1">
                <a:solidFill>
                  <a:schemeClr val="bg1"/>
                </a:solidFill>
                <a:latin typeface="Quire Sans" panose="020B0502040400020003" pitchFamily="34" charset="0"/>
                <a:cs typeface="Quire Sans" panose="020B0502040400020003" pitchFamily="34" charset="0"/>
              </a:rPr>
              <a:t>bagi</a:t>
            </a:r>
            <a:r>
              <a:rPr lang="en-US" sz="1300" dirty="0">
                <a:solidFill>
                  <a:schemeClr val="bg1"/>
                </a:solidFill>
                <a:latin typeface="Quire Sans" panose="020B0502040400020003" pitchFamily="34" charset="0"/>
                <a:cs typeface="Quire Sans" panose="020B0502040400020003" pitchFamily="34" charset="0"/>
              </a:rPr>
              <a:t> </a:t>
            </a:r>
            <a:r>
              <a:rPr lang="en-US" sz="1300" dirty="0" err="1">
                <a:solidFill>
                  <a:schemeClr val="bg1"/>
                </a:solidFill>
                <a:latin typeface="Quire Sans" panose="020B0502040400020003" pitchFamily="34" charset="0"/>
                <a:cs typeface="Quire Sans" panose="020B0502040400020003" pitchFamily="34" charset="0"/>
              </a:rPr>
              <a:t>hasil</a:t>
            </a:r>
            <a:r>
              <a:rPr lang="en-US" sz="1300" dirty="0">
                <a:solidFill>
                  <a:schemeClr val="bg1"/>
                </a:solidFill>
                <a:latin typeface="Quire Sans" panose="020B0502040400020003" pitchFamily="34" charset="0"/>
                <a:cs typeface="Quire Sans" panose="020B0502040400020003" pitchFamily="34" charset="0"/>
              </a:rPr>
              <a:t> (DBH)</a:t>
            </a:r>
            <a:endParaRPr sz="1300" dirty="0">
              <a:solidFill>
                <a:schemeClr val="bg1"/>
              </a:solidFill>
              <a:latin typeface="Quire Sans" panose="020B0502040400020003" pitchFamily="34" charset="0"/>
              <a:cs typeface="Quire Sans" panose="020B0502040400020003" pitchFamily="34" charset="0"/>
            </a:endParaRPr>
          </a:p>
        </p:txBody>
      </p:sp>
      <p:sp>
        <p:nvSpPr>
          <p:cNvPr id="16" name="Google Shape;171;p32">
            <a:extLst>
              <a:ext uri="{FF2B5EF4-FFF2-40B4-BE49-F238E27FC236}">
                <a16:creationId xmlns:a16="http://schemas.microsoft.com/office/drawing/2014/main" id="{71E0E660-C7F6-D55F-8849-26A4A2F4EC55}"/>
              </a:ext>
            </a:extLst>
          </p:cNvPr>
          <p:cNvSpPr/>
          <p:nvPr/>
        </p:nvSpPr>
        <p:spPr>
          <a:xfrm>
            <a:off x="533400" y="3789891"/>
            <a:ext cx="1371600" cy="527227"/>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300" dirty="0">
                <a:solidFill>
                  <a:schemeClr val="bg1"/>
                </a:solidFill>
                <a:latin typeface="Quire Sans" panose="020B0502040400020003" pitchFamily="34" charset="0"/>
                <a:cs typeface="Quire Sans" panose="020B0502040400020003" pitchFamily="34" charset="0"/>
              </a:rPr>
              <a:t>Dana </a:t>
            </a:r>
            <a:r>
              <a:rPr lang="en-US" sz="1300" dirty="0" err="1">
                <a:solidFill>
                  <a:schemeClr val="bg1"/>
                </a:solidFill>
                <a:latin typeface="Quire Sans" panose="020B0502040400020003" pitchFamily="34" charset="0"/>
                <a:cs typeface="Quire Sans" panose="020B0502040400020003" pitchFamily="34" charset="0"/>
              </a:rPr>
              <a:t>alokasi</a:t>
            </a:r>
            <a:r>
              <a:rPr lang="en-US" sz="1300" dirty="0">
                <a:solidFill>
                  <a:schemeClr val="bg1"/>
                </a:solidFill>
                <a:latin typeface="Quire Sans" panose="020B0502040400020003" pitchFamily="34" charset="0"/>
                <a:cs typeface="Quire Sans" panose="020B0502040400020003" pitchFamily="34" charset="0"/>
              </a:rPr>
              <a:t> </a:t>
            </a:r>
            <a:r>
              <a:rPr lang="en-US" sz="1300" dirty="0" err="1">
                <a:solidFill>
                  <a:schemeClr val="bg1"/>
                </a:solidFill>
                <a:latin typeface="Quire Sans" panose="020B0502040400020003" pitchFamily="34" charset="0"/>
                <a:cs typeface="Quire Sans" panose="020B0502040400020003" pitchFamily="34" charset="0"/>
              </a:rPr>
              <a:t>umum</a:t>
            </a:r>
            <a:r>
              <a:rPr lang="en-US" sz="1300" dirty="0">
                <a:solidFill>
                  <a:schemeClr val="bg1"/>
                </a:solidFill>
                <a:latin typeface="Quire Sans" panose="020B0502040400020003" pitchFamily="34" charset="0"/>
                <a:cs typeface="Quire Sans" panose="020B0502040400020003" pitchFamily="34" charset="0"/>
              </a:rPr>
              <a:t> (DAU)</a:t>
            </a:r>
            <a:endParaRPr sz="1300" dirty="0">
              <a:solidFill>
                <a:schemeClr val="bg1"/>
              </a:solidFill>
              <a:latin typeface="Quire Sans" panose="020B0502040400020003" pitchFamily="34" charset="0"/>
              <a:cs typeface="Quire Sans" panose="020B0502040400020003" pitchFamily="34" charset="0"/>
            </a:endParaRPr>
          </a:p>
        </p:txBody>
      </p:sp>
      <p:sp>
        <p:nvSpPr>
          <p:cNvPr id="21" name="TextBox 20">
            <a:extLst>
              <a:ext uri="{FF2B5EF4-FFF2-40B4-BE49-F238E27FC236}">
                <a16:creationId xmlns:a16="http://schemas.microsoft.com/office/drawing/2014/main" id="{DBC9C0A9-DB32-9AC5-F0B9-91AEE85C47B3}"/>
              </a:ext>
            </a:extLst>
          </p:cNvPr>
          <p:cNvSpPr txBox="1"/>
          <p:nvPr/>
        </p:nvSpPr>
        <p:spPr>
          <a:xfrm>
            <a:off x="1905000" y="1193422"/>
            <a:ext cx="2819400" cy="830997"/>
          </a:xfrm>
          <a:prstGeom prst="rect">
            <a:avLst/>
          </a:prstGeom>
          <a:noFill/>
        </p:spPr>
        <p:txBody>
          <a:bodyPr wrap="square" rtlCol="0">
            <a:spAutoFit/>
          </a:bodyPr>
          <a:lstStyle/>
          <a:p>
            <a:pPr algn="just"/>
            <a:r>
              <a:rPr lang="en-ID" sz="1200" dirty="0">
                <a:latin typeface="Quire Sans Light" panose="020B0302040400020003" pitchFamily="34" charset="0"/>
                <a:ea typeface="Calibri" panose="020F0502020204030204" pitchFamily="34" charset="0"/>
                <a:cs typeface="Times New Roman" panose="02020603050405020304" pitchFamily="18" charset="0"/>
              </a:rPr>
              <a:t>B</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agian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belanja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negara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rangka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mendanai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pelaksanaan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desentralisasi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fiskal</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berupa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dana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perimbangan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dana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otonomi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khusus</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dan dana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penyesuaian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id-ID" sz="1200" dirty="0">
              <a:latin typeface="Quire Sans Light" panose="020B0302040400020003" pitchFamily="34" charset="0"/>
            </a:endParaRPr>
          </a:p>
        </p:txBody>
      </p:sp>
      <p:sp>
        <p:nvSpPr>
          <p:cNvPr id="23" name="TextBox 22">
            <a:extLst>
              <a:ext uri="{FF2B5EF4-FFF2-40B4-BE49-F238E27FC236}">
                <a16:creationId xmlns:a16="http://schemas.microsoft.com/office/drawing/2014/main" id="{20593907-DEE6-F899-1F66-616FC6F65F16}"/>
              </a:ext>
            </a:extLst>
          </p:cNvPr>
          <p:cNvSpPr txBox="1"/>
          <p:nvPr/>
        </p:nvSpPr>
        <p:spPr>
          <a:xfrm>
            <a:off x="1905000" y="2031531"/>
            <a:ext cx="2819400" cy="830997"/>
          </a:xfrm>
          <a:prstGeom prst="rect">
            <a:avLst/>
          </a:prstGeom>
          <a:noFill/>
        </p:spPr>
        <p:txBody>
          <a:bodyPr wrap="square">
            <a:spAutoFit/>
          </a:bodyPr>
          <a:lstStyle/>
          <a:p>
            <a:pPr algn="just"/>
            <a:r>
              <a:rPr lang="id-ID" sz="1200" dirty="0">
                <a:latin typeface="Quire Sans Light" panose="020B0302040400020003" pitchFamily="34" charset="0"/>
              </a:rPr>
              <a:t>Dana yang bersumber dari pendapatan APBN yang dialokasikan kepada daerah untuk mendanai kebutuhan daerah dalam rangka pelaksanaan desentralisasi.</a:t>
            </a:r>
          </a:p>
        </p:txBody>
      </p:sp>
      <p:sp>
        <p:nvSpPr>
          <p:cNvPr id="25" name="TextBox 24">
            <a:extLst>
              <a:ext uri="{FF2B5EF4-FFF2-40B4-BE49-F238E27FC236}">
                <a16:creationId xmlns:a16="http://schemas.microsoft.com/office/drawing/2014/main" id="{AB3692B6-019C-BEF0-FF93-8E413F333DA2}"/>
              </a:ext>
            </a:extLst>
          </p:cNvPr>
          <p:cNvSpPr txBox="1"/>
          <p:nvPr/>
        </p:nvSpPr>
        <p:spPr>
          <a:xfrm>
            <a:off x="1905000" y="2931436"/>
            <a:ext cx="2819400" cy="646331"/>
          </a:xfrm>
          <a:prstGeom prst="rect">
            <a:avLst/>
          </a:prstGeom>
          <a:noFill/>
        </p:spPr>
        <p:txBody>
          <a:bodyPr wrap="square">
            <a:spAutoFit/>
          </a:bodyPr>
          <a:lstStyle/>
          <a:p>
            <a:pPr algn="just"/>
            <a:r>
              <a:rPr lang="en-ID" sz="1200" dirty="0">
                <a:latin typeface="Quire Sans Light" panose="020B0302040400020003" pitchFamily="34" charset="0"/>
                <a:ea typeface="Calibri" panose="020F0502020204030204" pitchFamily="34" charset="0"/>
                <a:cs typeface="Times New Roman" panose="02020603050405020304" pitchFamily="18" charset="0"/>
              </a:rPr>
              <a:t>D</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ana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bersumber</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APBN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dialokasikan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kepada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berdasarkan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angka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persentase</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tertentu</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id-ID" sz="1200" dirty="0">
              <a:latin typeface="Quire Sans Light" panose="020B0302040400020003" pitchFamily="34" charset="0"/>
            </a:endParaRPr>
          </a:p>
        </p:txBody>
      </p:sp>
      <p:sp>
        <p:nvSpPr>
          <p:cNvPr id="27" name="TextBox 26">
            <a:extLst>
              <a:ext uri="{FF2B5EF4-FFF2-40B4-BE49-F238E27FC236}">
                <a16:creationId xmlns:a16="http://schemas.microsoft.com/office/drawing/2014/main" id="{D071C7FA-5EDD-866A-47FC-029077473D13}"/>
              </a:ext>
            </a:extLst>
          </p:cNvPr>
          <p:cNvSpPr txBox="1"/>
          <p:nvPr/>
        </p:nvSpPr>
        <p:spPr>
          <a:xfrm>
            <a:off x="1905000" y="3768661"/>
            <a:ext cx="2819400" cy="830997"/>
          </a:xfrm>
          <a:prstGeom prst="rect">
            <a:avLst/>
          </a:prstGeom>
          <a:noFill/>
        </p:spPr>
        <p:txBody>
          <a:bodyPr wrap="square">
            <a:spAutoFit/>
          </a:bodyPr>
          <a:lstStyle/>
          <a:p>
            <a:pPr algn="just"/>
            <a:r>
              <a:rPr lang="en-ID" sz="1200" dirty="0">
                <a:latin typeface="Quire Sans Light" panose="020B0302040400020003" pitchFamily="34" charset="0"/>
                <a:ea typeface="Calibri" panose="020F0502020204030204" pitchFamily="34" charset="0"/>
                <a:cs typeface="Times New Roman" panose="02020603050405020304" pitchFamily="18" charset="0"/>
              </a:rPr>
              <a:t>D</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ana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bersumber</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APBN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dialokasikan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kepada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tujuan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pemerataan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kemampuan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keuangan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antardaerah</a:t>
            </a:r>
            <a:r>
              <a:rPr lang="en-ID" sz="1200" dirty="0">
                <a:latin typeface="Quire Sans Light" panose="020B0302040400020003" pitchFamily="34" charset="0"/>
                <a:ea typeface="Calibri" panose="020F0502020204030204" pitchFamily="34" charset="0"/>
                <a:cs typeface="Times New Roman" panose="02020603050405020304" pitchFamily="18" charset="0"/>
              </a:rPr>
              <a:t>.</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id-ID" sz="1200" dirty="0">
              <a:latin typeface="Quire Sans Light" panose="020B0302040400020003" pitchFamily="34" charset="0"/>
            </a:endParaRPr>
          </a:p>
        </p:txBody>
      </p:sp>
      <p:sp>
        <p:nvSpPr>
          <p:cNvPr id="28" name="Google Shape;171;p32">
            <a:extLst>
              <a:ext uri="{FF2B5EF4-FFF2-40B4-BE49-F238E27FC236}">
                <a16:creationId xmlns:a16="http://schemas.microsoft.com/office/drawing/2014/main" id="{A2C9AC53-6055-8799-61BF-E87F1A616289}"/>
              </a:ext>
            </a:extLst>
          </p:cNvPr>
          <p:cNvSpPr/>
          <p:nvPr/>
        </p:nvSpPr>
        <p:spPr>
          <a:xfrm>
            <a:off x="4811806" y="1240109"/>
            <a:ext cx="1371600" cy="527227"/>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300" dirty="0">
                <a:solidFill>
                  <a:schemeClr val="bg1"/>
                </a:solidFill>
                <a:latin typeface="Quire Sans" panose="020B0502040400020003" pitchFamily="34" charset="0"/>
                <a:cs typeface="Quire Sans" panose="020B0502040400020003" pitchFamily="34" charset="0"/>
              </a:rPr>
              <a:t>Dana </a:t>
            </a:r>
            <a:r>
              <a:rPr lang="en-US" sz="1300" dirty="0" err="1">
                <a:solidFill>
                  <a:schemeClr val="bg1"/>
                </a:solidFill>
                <a:latin typeface="Quire Sans" panose="020B0502040400020003" pitchFamily="34" charset="0"/>
                <a:cs typeface="Quire Sans" panose="020B0502040400020003" pitchFamily="34" charset="0"/>
              </a:rPr>
              <a:t>alokasi</a:t>
            </a:r>
            <a:r>
              <a:rPr lang="en-US" sz="1300" dirty="0">
                <a:solidFill>
                  <a:schemeClr val="bg1"/>
                </a:solidFill>
                <a:latin typeface="Quire Sans" panose="020B0502040400020003" pitchFamily="34" charset="0"/>
                <a:cs typeface="Quire Sans" panose="020B0502040400020003" pitchFamily="34" charset="0"/>
              </a:rPr>
              <a:t> </a:t>
            </a:r>
            <a:r>
              <a:rPr lang="en-US" sz="1300" dirty="0" err="1">
                <a:solidFill>
                  <a:schemeClr val="bg1"/>
                </a:solidFill>
                <a:latin typeface="Quire Sans" panose="020B0502040400020003" pitchFamily="34" charset="0"/>
                <a:cs typeface="Quire Sans" panose="020B0502040400020003" pitchFamily="34" charset="0"/>
              </a:rPr>
              <a:t>khusus</a:t>
            </a:r>
            <a:r>
              <a:rPr lang="en-US" sz="1300" dirty="0">
                <a:solidFill>
                  <a:schemeClr val="bg1"/>
                </a:solidFill>
                <a:latin typeface="Quire Sans" panose="020B0502040400020003" pitchFamily="34" charset="0"/>
                <a:cs typeface="Quire Sans" panose="020B0502040400020003" pitchFamily="34" charset="0"/>
              </a:rPr>
              <a:t> (DAK)</a:t>
            </a:r>
            <a:endParaRPr sz="1300" dirty="0">
              <a:solidFill>
                <a:schemeClr val="bg1"/>
              </a:solidFill>
              <a:latin typeface="Quire Sans" panose="020B0502040400020003" pitchFamily="34" charset="0"/>
              <a:cs typeface="Quire Sans" panose="020B0502040400020003" pitchFamily="34" charset="0"/>
            </a:endParaRPr>
          </a:p>
        </p:txBody>
      </p:sp>
      <p:sp>
        <p:nvSpPr>
          <p:cNvPr id="30" name="TextBox 29">
            <a:extLst>
              <a:ext uri="{FF2B5EF4-FFF2-40B4-BE49-F238E27FC236}">
                <a16:creationId xmlns:a16="http://schemas.microsoft.com/office/drawing/2014/main" id="{A1EF4C3A-7F04-7816-0A46-7FD3609D39EB}"/>
              </a:ext>
            </a:extLst>
          </p:cNvPr>
          <p:cNvSpPr txBox="1"/>
          <p:nvPr/>
        </p:nvSpPr>
        <p:spPr>
          <a:xfrm>
            <a:off x="6183406" y="1193422"/>
            <a:ext cx="2743200" cy="830997"/>
          </a:xfrm>
          <a:prstGeom prst="rect">
            <a:avLst/>
          </a:prstGeom>
          <a:noFill/>
        </p:spPr>
        <p:txBody>
          <a:bodyPr wrap="square">
            <a:spAutoFit/>
          </a:bodyPr>
          <a:lstStyle/>
          <a:p>
            <a:pPr algn="just"/>
            <a:r>
              <a:rPr lang="en-ID" sz="1200" dirty="0">
                <a:latin typeface="Quire Sans Light" panose="020B0302040400020003" pitchFamily="34" charset="0"/>
                <a:ea typeface="Calibri" panose="020F0502020204030204" pitchFamily="34" charset="0"/>
                <a:cs typeface="Times New Roman" panose="02020603050405020304" pitchFamily="18" charset="0"/>
              </a:rPr>
              <a:t>D</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ana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bersumber</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APBN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dialokasikan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kepada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tertentu</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tujuan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membantu</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mendanai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kegiatan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khusus</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id-ID" sz="1200" dirty="0">
              <a:latin typeface="Quire Sans Light" panose="020B0302040400020003" pitchFamily="34" charset="0"/>
            </a:endParaRPr>
          </a:p>
        </p:txBody>
      </p:sp>
      <p:sp>
        <p:nvSpPr>
          <p:cNvPr id="31" name="Google Shape;171;p32">
            <a:extLst>
              <a:ext uri="{FF2B5EF4-FFF2-40B4-BE49-F238E27FC236}">
                <a16:creationId xmlns:a16="http://schemas.microsoft.com/office/drawing/2014/main" id="{66869E68-5674-24CF-CEF2-1F1AE9986099}"/>
              </a:ext>
            </a:extLst>
          </p:cNvPr>
          <p:cNvSpPr/>
          <p:nvPr/>
        </p:nvSpPr>
        <p:spPr>
          <a:xfrm>
            <a:off x="4811806" y="2088794"/>
            <a:ext cx="1371600" cy="527227"/>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300" dirty="0">
                <a:solidFill>
                  <a:schemeClr val="bg1"/>
                </a:solidFill>
                <a:latin typeface="Quire Sans" panose="020B0502040400020003" pitchFamily="34" charset="0"/>
                <a:cs typeface="Quire Sans" panose="020B0502040400020003" pitchFamily="34" charset="0"/>
              </a:rPr>
              <a:t>Dana </a:t>
            </a:r>
            <a:r>
              <a:rPr lang="en-US" sz="1300" dirty="0" err="1">
                <a:solidFill>
                  <a:schemeClr val="bg1"/>
                </a:solidFill>
                <a:latin typeface="Quire Sans" panose="020B0502040400020003" pitchFamily="34" charset="0"/>
                <a:cs typeface="Quire Sans" panose="020B0502040400020003" pitchFamily="34" charset="0"/>
              </a:rPr>
              <a:t>otonomi</a:t>
            </a:r>
            <a:r>
              <a:rPr lang="en-US" sz="1300" dirty="0">
                <a:solidFill>
                  <a:schemeClr val="bg1"/>
                </a:solidFill>
                <a:latin typeface="Quire Sans" panose="020B0502040400020003" pitchFamily="34" charset="0"/>
                <a:cs typeface="Quire Sans" panose="020B0502040400020003" pitchFamily="34" charset="0"/>
              </a:rPr>
              <a:t> </a:t>
            </a:r>
            <a:r>
              <a:rPr lang="en-US" sz="1300" dirty="0" err="1">
                <a:solidFill>
                  <a:schemeClr val="bg1"/>
                </a:solidFill>
                <a:latin typeface="Quire Sans" panose="020B0502040400020003" pitchFamily="34" charset="0"/>
                <a:cs typeface="Quire Sans" panose="020B0502040400020003" pitchFamily="34" charset="0"/>
              </a:rPr>
              <a:t>khusus</a:t>
            </a:r>
            <a:endParaRPr sz="1300" dirty="0">
              <a:solidFill>
                <a:schemeClr val="bg1"/>
              </a:solidFill>
              <a:latin typeface="Quire Sans" panose="020B0502040400020003" pitchFamily="34" charset="0"/>
              <a:cs typeface="Quire Sans" panose="020B0502040400020003" pitchFamily="34" charset="0"/>
            </a:endParaRPr>
          </a:p>
        </p:txBody>
      </p:sp>
      <p:sp>
        <p:nvSpPr>
          <p:cNvPr id="32" name="TextBox 31">
            <a:extLst>
              <a:ext uri="{FF2B5EF4-FFF2-40B4-BE49-F238E27FC236}">
                <a16:creationId xmlns:a16="http://schemas.microsoft.com/office/drawing/2014/main" id="{87A5A09B-591A-3C01-E21F-882B9B384656}"/>
              </a:ext>
            </a:extLst>
          </p:cNvPr>
          <p:cNvSpPr txBox="1"/>
          <p:nvPr/>
        </p:nvSpPr>
        <p:spPr>
          <a:xfrm>
            <a:off x="6172200" y="2024419"/>
            <a:ext cx="2743200" cy="830997"/>
          </a:xfrm>
          <a:prstGeom prst="rect">
            <a:avLst/>
          </a:prstGeom>
          <a:noFill/>
        </p:spPr>
        <p:txBody>
          <a:bodyPr wrap="square">
            <a:spAutoFit/>
          </a:bodyPr>
          <a:lstStyle/>
          <a:p>
            <a:pPr algn="just"/>
            <a:r>
              <a:rPr lang="en-ID" sz="1200" dirty="0">
                <a:latin typeface="Quire Sans Light" panose="020B0302040400020003" pitchFamily="34" charset="0"/>
                <a:ea typeface="Calibri" panose="020F0502020204030204" pitchFamily="34" charset="0"/>
                <a:cs typeface="Times New Roman" panose="02020603050405020304" pitchFamily="18" charset="0"/>
              </a:rPr>
              <a:t>Bagian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latin typeface="Quire Sans Light" panose="020B0302040400020003" pitchFamily="34" charset="0"/>
                <a:ea typeface="Calibri" panose="020F0502020204030204" pitchFamily="34" charset="0"/>
                <a:cs typeface="Times New Roman" panose="02020603050405020304" pitchFamily="18" charset="0"/>
              </a:rPr>
              <a:t> transfer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ke</a:t>
            </a:r>
            <a:r>
              <a:rPr lang="en-ID" sz="1200" dirty="0">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daerah</a:t>
            </a:r>
            <a:r>
              <a:rPr lang="en-ID" sz="1200" dirty="0">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untuk</a:t>
            </a:r>
            <a:r>
              <a:rPr lang="en-ID" sz="1200" dirty="0">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mendanai</a:t>
            </a:r>
            <a:r>
              <a:rPr lang="en-ID" sz="1200" dirty="0">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pelaksanaan</a:t>
            </a:r>
            <a:r>
              <a:rPr lang="en-ID" sz="1200" dirty="0">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otonomi</a:t>
            </a:r>
            <a:r>
              <a:rPr lang="en-ID" sz="1200" dirty="0">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khusus</a:t>
            </a:r>
            <a:r>
              <a:rPr lang="en-ID" sz="1200" dirty="0">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berdasarkan</a:t>
            </a:r>
            <a:r>
              <a:rPr lang="en-ID" sz="1200" dirty="0">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peraturan</a:t>
            </a:r>
            <a:r>
              <a:rPr lang="en-ID" sz="1200" dirty="0">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latin typeface="Quire Sans Light" panose="020B0302040400020003" pitchFamily="34" charset="0"/>
                <a:ea typeface="Calibri" panose="020F0502020204030204" pitchFamily="34" charset="0"/>
                <a:cs typeface="Times New Roman" panose="02020603050405020304" pitchFamily="18" charset="0"/>
              </a:rPr>
              <a:t>perundang-unndangan</a:t>
            </a:r>
            <a:r>
              <a:rPr lang="en-ID" sz="1200" dirty="0">
                <a:latin typeface="Quire Sans Light" panose="020B0302040400020003" pitchFamily="34" charset="0"/>
                <a:ea typeface="Calibri" panose="020F0502020204030204" pitchFamily="34" charset="0"/>
                <a:cs typeface="Times New Roman" panose="02020603050405020304" pitchFamily="18" charset="0"/>
              </a:rPr>
              <a:t>.</a:t>
            </a:r>
            <a:endParaRPr lang="id-ID" sz="1200" dirty="0">
              <a:latin typeface="Quire Sans Light" panose="020B0302040400020003" pitchFamily="34" charset="0"/>
            </a:endParaRPr>
          </a:p>
        </p:txBody>
      </p:sp>
      <p:sp>
        <p:nvSpPr>
          <p:cNvPr id="33" name="Google Shape;171;p32">
            <a:extLst>
              <a:ext uri="{FF2B5EF4-FFF2-40B4-BE49-F238E27FC236}">
                <a16:creationId xmlns:a16="http://schemas.microsoft.com/office/drawing/2014/main" id="{867B9D7B-D531-0CD1-0421-D2D855250A2C}"/>
              </a:ext>
            </a:extLst>
          </p:cNvPr>
          <p:cNvSpPr/>
          <p:nvPr/>
        </p:nvSpPr>
        <p:spPr>
          <a:xfrm>
            <a:off x="4797237" y="2957386"/>
            <a:ext cx="1371600" cy="527227"/>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300" dirty="0">
                <a:solidFill>
                  <a:schemeClr val="bg1"/>
                </a:solidFill>
                <a:latin typeface="Quire Sans" panose="020B0502040400020003" pitchFamily="34" charset="0"/>
                <a:cs typeface="Quire Sans" panose="020B0502040400020003" pitchFamily="34" charset="0"/>
              </a:rPr>
              <a:t>Dana </a:t>
            </a:r>
            <a:r>
              <a:rPr lang="en-US" sz="1300" dirty="0" err="1">
                <a:solidFill>
                  <a:schemeClr val="bg1"/>
                </a:solidFill>
                <a:latin typeface="Quire Sans" panose="020B0502040400020003" pitchFamily="34" charset="0"/>
                <a:cs typeface="Quire Sans" panose="020B0502040400020003" pitchFamily="34" charset="0"/>
              </a:rPr>
              <a:t>penyesuaian</a:t>
            </a:r>
            <a:endParaRPr sz="1300" dirty="0">
              <a:solidFill>
                <a:schemeClr val="bg1"/>
              </a:solidFill>
              <a:latin typeface="Quire Sans" panose="020B0502040400020003" pitchFamily="34" charset="0"/>
              <a:cs typeface="Quire Sans" panose="020B0502040400020003" pitchFamily="34" charset="0"/>
            </a:endParaRPr>
          </a:p>
        </p:txBody>
      </p:sp>
      <p:sp>
        <p:nvSpPr>
          <p:cNvPr id="35" name="TextBox 34">
            <a:extLst>
              <a:ext uri="{FF2B5EF4-FFF2-40B4-BE49-F238E27FC236}">
                <a16:creationId xmlns:a16="http://schemas.microsoft.com/office/drawing/2014/main" id="{91FCF094-396B-D20D-1FB7-63949B7435EB}"/>
              </a:ext>
            </a:extLst>
          </p:cNvPr>
          <p:cNvSpPr txBox="1"/>
          <p:nvPr/>
        </p:nvSpPr>
        <p:spPr>
          <a:xfrm>
            <a:off x="6168837" y="2917203"/>
            <a:ext cx="2835088" cy="830997"/>
          </a:xfrm>
          <a:prstGeom prst="rect">
            <a:avLst/>
          </a:prstGeom>
          <a:noFill/>
        </p:spPr>
        <p:txBody>
          <a:bodyPr wrap="square">
            <a:spAutoFit/>
          </a:bodyPr>
          <a:lstStyle/>
          <a:p>
            <a:pPr algn="just"/>
            <a:r>
              <a:rPr lang="en-ID" sz="1200" dirty="0">
                <a:latin typeface="Quire Sans Light" panose="020B0302040400020003" pitchFamily="34" charset="0"/>
                <a:ea typeface="Calibri" panose="020F0502020204030204" pitchFamily="34" charset="0"/>
                <a:cs typeface="Times New Roman" panose="02020603050405020304" pitchFamily="18" charset="0"/>
              </a:rPr>
              <a:t>D</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ana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dialokasikan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membantu</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rangka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melaksanakan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tertentu</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sesuai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peraturan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perundangan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a:t>
            </a:r>
            <a:r>
              <a:rPr lang="en-US" sz="1200" dirty="0">
                <a:effectLst/>
                <a:latin typeface="Quire Sans Light" panose="020B0302040400020003" pitchFamily="34" charset="0"/>
              </a:rPr>
              <a:t> </a:t>
            </a:r>
            <a:endParaRPr lang="id-ID" sz="1200" dirty="0">
              <a:latin typeface="Quire Sans Light" panose="020B0302040400020003" pitchFamily="34" charset="0"/>
            </a:endParaRPr>
          </a:p>
        </p:txBody>
      </p:sp>
      <p:sp>
        <p:nvSpPr>
          <p:cNvPr id="36" name="Google Shape;171;p32">
            <a:extLst>
              <a:ext uri="{FF2B5EF4-FFF2-40B4-BE49-F238E27FC236}">
                <a16:creationId xmlns:a16="http://schemas.microsoft.com/office/drawing/2014/main" id="{505CB78D-039D-B5C1-F27E-A9EE9D67A6A3}"/>
              </a:ext>
            </a:extLst>
          </p:cNvPr>
          <p:cNvSpPr/>
          <p:nvPr/>
        </p:nvSpPr>
        <p:spPr>
          <a:xfrm>
            <a:off x="4811806" y="3773989"/>
            <a:ext cx="1371600" cy="527227"/>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300" dirty="0">
                <a:solidFill>
                  <a:schemeClr val="bg1"/>
                </a:solidFill>
                <a:latin typeface="Quire Sans" panose="020B0502040400020003" pitchFamily="34" charset="0"/>
                <a:cs typeface="Quire Sans" panose="020B0502040400020003" pitchFamily="34" charset="0"/>
              </a:rPr>
              <a:t>Tabungan </a:t>
            </a:r>
            <a:r>
              <a:rPr lang="en-US" sz="1300" dirty="0" err="1">
                <a:solidFill>
                  <a:schemeClr val="bg1"/>
                </a:solidFill>
                <a:latin typeface="Quire Sans" panose="020B0502040400020003" pitchFamily="34" charset="0"/>
                <a:cs typeface="Quire Sans" panose="020B0502040400020003" pitchFamily="34" charset="0"/>
              </a:rPr>
              <a:t>pemerintah</a:t>
            </a:r>
            <a:endParaRPr sz="1300" dirty="0">
              <a:solidFill>
                <a:schemeClr val="bg1"/>
              </a:solidFill>
              <a:latin typeface="Quire Sans" panose="020B0502040400020003" pitchFamily="34" charset="0"/>
              <a:cs typeface="Quire Sans" panose="020B0502040400020003" pitchFamily="34" charset="0"/>
            </a:endParaRPr>
          </a:p>
        </p:txBody>
      </p:sp>
      <p:sp>
        <p:nvSpPr>
          <p:cNvPr id="38" name="TextBox 37">
            <a:extLst>
              <a:ext uri="{FF2B5EF4-FFF2-40B4-BE49-F238E27FC236}">
                <a16:creationId xmlns:a16="http://schemas.microsoft.com/office/drawing/2014/main" id="{8196DE8D-E055-3E1B-CC1B-F3264C9F51C3}"/>
              </a:ext>
            </a:extLst>
          </p:cNvPr>
          <p:cNvSpPr txBox="1"/>
          <p:nvPr/>
        </p:nvSpPr>
        <p:spPr>
          <a:xfrm>
            <a:off x="6183406" y="3809987"/>
            <a:ext cx="2820519" cy="646331"/>
          </a:xfrm>
          <a:prstGeom prst="rect">
            <a:avLst/>
          </a:prstGeom>
          <a:noFill/>
        </p:spPr>
        <p:txBody>
          <a:bodyPr wrap="square">
            <a:spAutoFit/>
          </a:bodyPr>
          <a:lstStyle/>
          <a:p>
            <a:pPr algn="just"/>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Selisih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rutin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negara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rutin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negara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membiayai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proyek</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pembangunan</a:t>
            </a:r>
            <a:r>
              <a:rPr lang="en-ID" sz="1200" dirty="0">
                <a:latin typeface="Quire Sans Light" panose="020B0302040400020003" pitchFamily="34" charset="0"/>
                <a:ea typeface="Calibri" panose="020F0502020204030204" pitchFamily="34" charset="0"/>
                <a:cs typeface="Times New Roman" panose="02020603050405020304" pitchFamily="18" charset="0"/>
              </a:rPr>
              <a:t>.</a:t>
            </a:r>
            <a:endParaRPr lang="id-ID" sz="1200" dirty="0">
              <a:latin typeface="Quire Sans Light" panose="020B0302040400020003" pitchFamily="34" charset="0"/>
            </a:endParaRPr>
          </a:p>
        </p:txBody>
      </p:sp>
    </p:spTree>
    <p:extLst>
      <p:ext uri="{BB962C8B-B14F-4D97-AF65-F5344CB8AC3E}">
        <p14:creationId xmlns:p14="http://schemas.microsoft.com/office/powerpoint/2010/main" val="31942808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1060980-E694-C64E-6A4F-A6C86025BA01}"/>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BAA1DF62-7BD8-590D-B82B-079E4DEF5EA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2D7251F-F723-A41A-F84C-1220D603E46F}"/>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AD34EC30-D869-0C63-9103-5A0D098492E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9DCF75F-2332-6F03-75EF-12B3A32FAA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E17F6EEE-DD7A-2B3F-6F5F-51EF5D34167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113F756-CC61-CF68-5F5E-9EE98BA4CFB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2216E0A9-60FF-FA8D-41AE-D17B863AD93A}"/>
              </a:ext>
            </a:extLst>
          </p:cNvPr>
          <p:cNvSpPr txBox="1">
            <a:spLocks/>
          </p:cNvSpPr>
          <p:nvPr/>
        </p:nvSpPr>
        <p:spPr>
          <a:xfrm>
            <a:off x="53667" y="6051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9396CAA3-3100-C1BC-4076-66295D099B3A}"/>
              </a:ext>
            </a:extLst>
          </p:cNvPr>
          <p:cNvSpPr txBox="1">
            <a:spLocks/>
          </p:cNvSpPr>
          <p:nvPr/>
        </p:nvSpPr>
        <p:spPr>
          <a:xfrm>
            <a:off x="762000" y="106097"/>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Negara (APBN)</a:t>
            </a:r>
          </a:p>
        </p:txBody>
      </p:sp>
      <p:sp>
        <p:nvSpPr>
          <p:cNvPr id="14" name="TextBox 13">
            <a:extLst>
              <a:ext uri="{FF2B5EF4-FFF2-40B4-BE49-F238E27FC236}">
                <a16:creationId xmlns:a16="http://schemas.microsoft.com/office/drawing/2014/main" id="{6DDAB954-CAB2-CE46-8D13-E8A857DC0871}"/>
              </a:ext>
            </a:extLst>
          </p:cNvPr>
          <p:cNvSpPr txBox="1"/>
          <p:nvPr/>
        </p:nvSpPr>
        <p:spPr>
          <a:xfrm>
            <a:off x="762000" y="642476"/>
            <a:ext cx="4598894" cy="307777"/>
          </a:xfrm>
          <a:prstGeom prst="rect">
            <a:avLst/>
          </a:prstGeom>
          <a:noFill/>
        </p:spPr>
        <p:txBody>
          <a:bodyPr wrap="square">
            <a:spAutoFit/>
          </a:bodyPr>
          <a:lstStyle/>
          <a:p>
            <a:r>
              <a:rPr lang="id-ID" sz="1400" dirty="0">
                <a:ea typeface="Cambria Math" panose="02040503050406030204" pitchFamily="18" charset="0"/>
                <a:cs typeface="Baghdad" pitchFamily="2" charset="-78"/>
              </a:rPr>
              <a:t>Ringkasan APBN 2012-2022 (dalam Triliun Rupiah)</a:t>
            </a:r>
          </a:p>
        </p:txBody>
      </p:sp>
      <p:pic>
        <p:nvPicPr>
          <p:cNvPr id="15" name="Picture 14">
            <a:extLst>
              <a:ext uri="{FF2B5EF4-FFF2-40B4-BE49-F238E27FC236}">
                <a16:creationId xmlns:a16="http://schemas.microsoft.com/office/drawing/2014/main" id="{43B2B8E0-47CF-5055-39E1-ED96FDAB3B3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3585" y="1116356"/>
            <a:ext cx="7910089" cy="2875013"/>
          </a:xfrm>
          <a:prstGeom prst="rect">
            <a:avLst/>
          </a:prstGeom>
        </p:spPr>
      </p:pic>
    </p:spTree>
    <p:extLst>
      <p:ext uri="{BB962C8B-B14F-4D97-AF65-F5344CB8AC3E}">
        <p14:creationId xmlns:p14="http://schemas.microsoft.com/office/powerpoint/2010/main" val="22103807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4" name="Rectangle 3">
            <a:extLst>
              <a:ext uri="{FF2B5EF4-FFF2-40B4-BE49-F238E27FC236}">
                <a16:creationId xmlns:a16="http://schemas.microsoft.com/office/drawing/2014/main" id="{10E96B6F-7DB0-F5F1-0E83-2A7290475C3A}"/>
              </a:ext>
            </a:extLst>
          </p:cNvPr>
          <p:cNvSpPr/>
          <p:nvPr/>
        </p:nvSpPr>
        <p:spPr>
          <a:xfrm>
            <a:off x="4482" y="-25231"/>
            <a:ext cx="9139518" cy="4730581"/>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Box 5">
            <a:extLst>
              <a:ext uri="{FF2B5EF4-FFF2-40B4-BE49-F238E27FC236}">
                <a16:creationId xmlns:a16="http://schemas.microsoft.com/office/drawing/2014/main" id="{506E9FBE-5A8B-7486-AB55-848775A273ED}"/>
              </a:ext>
            </a:extLst>
          </p:cNvPr>
          <p:cNvSpPr txBox="1"/>
          <p:nvPr/>
        </p:nvSpPr>
        <p:spPr>
          <a:xfrm>
            <a:off x="246529" y="991076"/>
            <a:ext cx="3960416" cy="323165"/>
          </a:xfrm>
          <a:prstGeom prst="rect">
            <a:avLst/>
          </a:prstGeom>
          <a:noFill/>
        </p:spPr>
        <p:txBody>
          <a:bodyPr wrap="square" rtlCol="0">
            <a:spAutoFit/>
          </a:bodyPr>
          <a:lstStyle/>
          <a:p>
            <a:r>
              <a:rPr lang="en-US" sz="1500" b="1" dirty="0" err="1">
                <a:latin typeface="Eras Demi ITC" panose="020B0602030504020804" pitchFamily="34" charset="77"/>
              </a:rPr>
              <a:t>Perhatikan</a:t>
            </a:r>
            <a:r>
              <a:rPr lang="en-US" sz="1500" b="1" dirty="0">
                <a:latin typeface="Eras Demi ITC" panose="020B0602030504020804" pitchFamily="34" charset="77"/>
              </a:rPr>
              <a:t> </a:t>
            </a:r>
            <a:r>
              <a:rPr lang="en-US" sz="1500" b="1" dirty="0" err="1">
                <a:latin typeface="Eras Demi ITC" panose="020B0602030504020804" pitchFamily="34" charset="77"/>
              </a:rPr>
              <a:t>gambar</a:t>
            </a:r>
            <a:r>
              <a:rPr lang="en-US" sz="1500" b="1" dirty="0">
                <a:latin typeface="Eras Demi ITC" panose="020B0602030504020804" pitchFamily="34" charset="77"/>
              </a:rPr>
              <a:t> </a:t>
            </a:r>
            <a:r>
              <a:rPr lang="en-US" sz="1500" b="1" dirty="0" err="1">
                <a:latin typeface="Eras Demi ITC" panose="020B0602030504020804" pitchFamily="34" charset="77"/>
              </a:rPr>
              <a:t>berikut</a:t>
            </a:r>
            <a:r>
              <a:rPr lang="en-US" sz="1500" b="1" dirty="0">
                <a:latin typeface="Eras Demi ITC" panose="020B0602030504020804" pitchFamily="34" charset="77"/>
              </a:rPr>
              <a:t>. </a:t>
            </a:r>
          </a:p>
        </p:txBody>
      </p:sp>
      <p:pic>
        <p:nvPicPr>
          <p:cNvPr id="2" name="Picture 1">
            <a:extLst>
              <a:ext uri="{FF2B5EF4-FFF2-40B4-BE49-F238E27FC236}">
                <a16:creationId xmlns:a16="http://schemas.microsoft.com/office/drawing/2014/main" id="{995892A0-579A-CAA8-6C5B-DD390F95A6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64543" y="299833"/>
            <a:ext cx="6120679" cy="4080452"/>
          </a:xfrm>
          <a:prstGeom prst="flowChartOnlineStorage">
            <a:avLst/>
          </a:prstGeom>
        </p:spPr>
      </p:pic>
      <p:grpSp>
        <p:nvGrpSpPr>
          <p:cNvPr id="3" name="Group 2">
            <a:extLst>
              <a:ext uri="{FF2B5EF4-FFF2-40B4-BE49-F238E27FC236}">
                <a16:creationId xmlns:a16="http://schemas.microsoft.com/office/drawing/2014/main" id="{3415C2B9-4B16-A354-FB85-E1CE5688DD0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B403369C-81E3-EB47-AC7F-EABC44744951}"/>
                </a:ext>
              </a:extLst>
            </p:cNvPr>
            <p:cNvGrpSpPr/>
            <p:nvPr/>
          </p:nvGrpSpPr>
          <p:grpSpPr>
            <a:xfrm>
              <a:off x="0" y="4302125"/>
              <a:ext cx="9144000" cy="841375"/>
              <a:chOff x="0" y="4302125"/>
              <a:chExt cx="9144000" cy="841375"/>
            </a:xfrm>
          </p:grpSpPr>
          <p:grpSp>
            <p:nvGrpSpPr>
              <p:cNvPr id="9" name="Group 8">
                <a:extLst>
                  <a:ext uri="{FF2B5EF4-FFF2-40B4-BE49-F238E27FC236}">
                    <a16:creationId xmlns:a16="http://schemas.microsoft.com/office/drawing/2014/main" id="{1500AE6B-3CFE-5ADB-0FBE-1B51F706DA74}"/>
                  </a:ext>
                </a:extLst>
              </p:cNvPr>
              <p:cNvGrpSpPr/>
              <p:nvPr/>
            </p:nvGrpSpPr>
            <p:grpSpPr>
              <a:xfrm>
                <a:off x="0" y="4302125"/>
                <a:ext cx="9144000" cy="841375"/>
                <a:chOff x="0" y="4302125"/>
                <a:chExt cx="9144000" cy="841375"/>
              </a:xfrm>
            </p:grpSpPr>
            <p:pic>
              <p:nvPicPr>
                <p:cNvPr id="11" name="Picture 2" descr="E:\ELISA\ERLANGGA LISA\2017\TEMPLATE PPT\SMP PPKN kelas X kelompok wajib\SMP PPKN kelas X kelompok wajib.png">
                  <a:extLst>
                    <a:ext uri="{FF2B5EF4-FFF2-40B4-BE49-F238E27FC236}">
                      <a16:creationId xmlns:a16="http://schemas.microsoft.com/office/drawing/2014/main" id="{64AB140C-1B3F-41BF-E050-975A405323A5}"/>
                    </a:ext>
                  </a:extLst>
                </p:cNvPr>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12" name="TextBox 16">
                  <a:extLst>
                    <a:ext uri="{FF2B5EF4-FFF2-40B4-BE49-F238E27FC236}">
                      <a16:creationId xmlns:a16="http://schemas.microsoft.com/office/drawing/2014/main" id="{870ACE11-C929-F374-08D3-38CEBC0BBEB4}"/>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0" name="Picture 9" descr="A picture containing text&#10;&#10;Description automatically generated">
                <a:extLst>
                  <a:ext uri="{FF2B5EF4-FFF2-40B4-BE49-F238E27FC236}">
                    <a16:creationId xmlns:a16="http://schemas.microsoft.com/office/drawing/2014/main" id="{28A4D4D8-77AD-1B16-5CD4-58782672DBFD}"/>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8" name="Rectangle 7">
              <a:extLst>
                <a:ext uri="{FF2B5EF4-FFF2-40B4-BE49-F238E27FC236}">
                  <a16:creationId xmlns:a16="http://schemas.microsoft.com/office/drawing/2014/main" id="{AD5E9F03-4C10-5B10-CD6E-A3EBAC4C9DB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TextBox 13">
            <a:extLst>
              <a:ext uri="{FF2B5EF4-FFF2-40B4-BE49-F238E27FC236}">
                <a16:creationId xmlns:a16="http://schemas.microsoft.com/office/drawing/2014/main" id="{FB369A50-AE2F-538D-24D7-42A88656C49A}"/>
              </a:ext>
            </a:extLst>
          </p:cNvPr>
          <p:cNvSpPr txBox="1"/>
          <p:nvPr/>
        </p:nvSpPr>
        <p:spPr>
          <a:xfrm>
            <a:off x="246529" y="1326469"/>
            <a:ext cx="3595541" cy="2400657"/>
          </a:xfrm>
          <a:prstGeom prst="rect">
            <a:avLst/>
          </a:prstGeom>
          <a:noFill/>
        </p:spPr>
        <p:txBody>
          <a:bodyPr wrap="square" rtlCol="0">
            <a:spAutoFit/>
          </a:bodyPr>
          <a:lstStyle/>
          <a:p>
            <a:pPr algn="just"/>
            <a:r>
              <a:rPr lang="en-US" sz="1500" dirty="0">
                <a:latin typeface="Quire Sans" panose="020B0502040400020003" pitchFamily="34" charset="0"/>
                <a:cs typeface="Quire Sans" panose="020B0502040400020003" pitchFamily="34" charset="0"/>
              </a:rPr>
              <a:t>Pada </a:t>
            </a:r>
            <a:r>
              <a:rPr lang="en-US" sz="1500" dirty="0" err="1">
                <a:latin typeface="Quire Sans" panose="020B0502040400020003" pitchFamily="34" charset="0"/>
                <a:cs typeface="Quire Sans" panose="020B0502040400020003" pitchFamily="34" charset="0"/>
              </a:rPr>
              <a:t>gambar</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terlihat</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Buku</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Pemilik</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Kendaraan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Bermotor</a:t>
            </a:r>
            <a:r>
              <a:rPr lang="en-US" sz="1500" dirty="0">
                <a:latin typeface="Quire Sans" panose="020B0502040400020003" pitchFamily="34" charset="0"/>
                <a:cs typeface="Quire Sans" panose="020B0502040400020003" pitchFamily="34" charset="0"/>
              </a:rPr>
              <a:t> (BPKB). Para </a:t>
            </a:r>
            <a:r>
              <a:rPr lang="en-US" sz="1500" dirty="0" err="1">
                <a:latin typeface="Quire Sans" panose="020B0502040400020003" pitchFamily="34" charset="0"/>
                <a:cs typeface="Quire Sans" panose="020B0502040400020003" pitchFamily="34" charset="0"/>
              </a:rPr>
              <a:t>pemilik</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kendaraan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bermotor</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wajib</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membayar</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pajak</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atas</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kendaraan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tersebut</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Pajak</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merupakan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kebijakan</a:t>
            </a:r>
            <a:r>
              <a:rPr lang="en-US" sz="1500" dirty="0">
                <a:latin typeface="Quire Sans" panose="020B0502040400020003" pitchFamily="34" charset="0"/>
                <a:cs typeface="Quire Sans" panose="020B0502040400020003" pitchFamily="34" charset="0"/>
              </a:rPr>
              <a:t> yang </a:t>
            </a:r>
            <a:r>
              <a:rPr lang="en-US" sz="1500" dirty="0" err="1">
                <a:latin typeface="Quire Sans" panose="020B0502040400020003" pitchFamily="34" charset="0"/>
                <a:cs typeface="Quire Sans" panose="020B0502040400020003" pitchFamily="34" charset="0"/>
              </a:rPr>
              <a:t>tidak</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terpisahkan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dari</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kebijakan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fiskal</a:t>
            </a:r>
            <a:r>
              <a:rPr lang="en-US" sz="1500" dirty="0">
                <a:latin typeface="Quire Sans" panose="020B0502040400020003" pitchFamily="34" charset="0"/>
                <a:cs typeface="Quire Sans" panose="020B0502040400020003" pitchFamily="34" charset="0"/>
              </a:rPr>
              <a:t>.</a:t>
            </a:r>
          </a:p>
          <a:p>
            <a:pPr algn="just"/>
            <a:r>
              <a:rPr lang="en-US" sz="1500" dirty="0" err="1">
                <a:latin typeface="Quire Sans" panose="020B0502040400020003" pitchFamily="34" charset="0"/>
                <a:cs typeface="Quire Sans" panose="020B0502040400020003" pitchFamily="34" charset="0"/>
              </a:rPr>
              <a:t>Menurut</a:t>
            </a:r>
            <a:r>
              <a:rPr lang="en-US" sz="1500" dirty="0">
                <a:latin typeface="Quire Sans" panose="020B0502040400020003" pitchFamily="34" charset="0"/>
                <a:cs typeface="Quire Sans" panose="020B0502040400020003" pitchFamily="34" charset="0"/>
              </a:rPr>
              <a:t> Anda, </a:t>
            </a:r>
            <a:r>
              <a:rPr lang="en-US" sz="1500" dirty="0" err="1">
                <a:latin typeface="Quire Sans" panose="020B0502040400020003" pitchFamily="34" charset="0"/>
                <a:cs typeface="Quire Sans" panose="020B0502040400020003" pitchFamily="34" charset="0"/>
              </a:rPr>
              <a:t>apakah</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pajak</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penting</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bagi</a:t>
            </a:r>
            <a:r>
              <a:rPr lang="en-US" sz="1500" dirty="0">
                <a:latin typeface="Quire Sans" panose="020B0502040400020003" pitchFamily="34" charset="0"/>
                <a:cs typeface="Quire Sans" panose="020B0502040400020003" pitchFamily="34" charset="0"/>
              </a:rPr>
              <a:t> negara? </a:t>
            </a:r>
            <a:r>
              <a:rPr lang="en-US" sz="1500" dirty="0" err="1">
                <a:latin typeface="Quire Sans" panose="020B0502040400020003" pitchFamily="34" charset="0"/>
                <a:cs typeface="Quire Sans" panose="020B0502040400020003" pitchFamily="34" charset="0"/>
              </a:rPr>
              <a:t>Mengapa</a:t>
            </a:r>
            <a:r>
              <a:rPr lang="en-US" sz="1500" dirty="0">
                <a:latin typeface="Quire Sans" panose="020B0502040400020003" pitchFamily="34" charset="0"/>
                <a:cs typeface="Quire Sans" panose="020B0502040400020003" pitchFamily="34" charset="0"/>
              </a:rPr>
              <a:t>?</a:t>
            </a:r>
          </a:p>
          <a:p>
            <a:pPr algn="just"/>
            <a:r>
              <a:rPr lang="en-US" sz="1500" dirty="0" err="1">
                <a:latin typeface="Quire Sans" panose="020B0502040400020003" pitchFamily="34" charset="0"/>
                <a:cs typeface="Quire Sans" panose="020B0502040400020003" pitchFamily="34" charset="0"/>
              </a:rPr>
              <a:t>Diskusikanlah</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dengan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teman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dekat</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tempat</a:t>
            </a:r>
            <a:r>
              <a:rPr lang="en-US" sz="1500" dirty="0">
                <a:latin typeface="Quire Sans" panose="020B0502040400020003" pitchFamily="34" charset="0"/>
                <a:cs typeface="Quire Sans" panose="020B0502040400020003" pitchFamily="34" charset="0"/>
              </a:rPr>
              <a:t> duduk Anda.</a:t>
            </a:r>
          </a:p>
        </p:txBody>
      </p:sp>
    </p:spTree>
    <p:extLst>
      <p:ext uri="{BB962C8B-B14F-4D97-AF65-F5344CB8AC3E}">
        <p14:creationId xmlns:p14="http://schemas.microsoft.com/office/powerpoint/2010/main" val="34413781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1060980-E694-C64E-6A4F-A6C86025BA01}"/>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BAA1DF62-7BD8-590D-B82B-079E4DEF5EA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2D7251F-F723-A41A-F84C-1220D603E46F}"/>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AD34EC30-D869-0C63-9103-5A0D098492E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9DCF75F-2332-6F03-75EF-12B3A32FAA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E17F6EEE-DD7A-2B3F-6F5F-51EF5D34167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113F756-CC61-CF68-5F5E-9EE98BA4CFB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558FA357-109D-6729-DC58-D91E3BB4376A}"/>
              </a:ext>
            </a:extLst>
          </p:cNvPr>
          <p:cNvSpPr txBox="1">
            <a:spLocks/>
          </p:cNvSpPr>
          <p:nvPr/>
        </p:nvSpPr>
        <p:spPr>
          <a:xfrm>
            <a:off x="53667" y="6051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78F99A3E-BCAD-36FC-4E18-F1FEDAF5952B}"/>
              </a:ext>
            </a:extLst>
          </p:cNvPr>
          <p:cNvSpPr txBox="1">
            <a:spLocks/>
          </p:cNvSpPr>
          <p:nvPr/>
        </p:nvSpPr>
        <p:spPr>
          <a:xfrm>
            <a:off x="762000" y="106097"/>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Negara (APBN)</a:t>
            </a:r>
          </a:p>
        </p:txBody>
      </p:sp>
      <p:sp>
        <p:nvSpPr>
          <p:cNvPr id="11" name="TextBox 10">
            <a:extLst>
              <a:ext uri="{FF2B5EF4-FFF2-40B4-BE49-F238E27FC236}">
                <a16:creationId xmlns:a16="http://schemas.microsoft.com/office/drawing/2014/main" id="{3B202D90-37B5-109D-2980-5BCCB12C07CC}"/>
              </a:ext>
            </a:extLst>
          </p:cNvPr>
          <p:cNvSpPr txBox="1"/>
          <p:nvPr/>
        </p:nvSpPr>
        <p:spPr>
          <a:xfrm>
            <a:off x="457200" y="544799"/>
            <a:ext cx="7162800" cy="323165"/>
          </a:xfrm>
          <a:prstGeom prst="rect">
            <a:avLst/>
          </a:prstGeom>
          <a:noFill/>
        </p:spPr>
        <p:txBody>
          <a:bodyPr wrap="square" rtlCol="0">
            <a:spAutoFit/>
          </a:bodyPr>
          <a:lstStyle/>
          <a:p>
            <a:pPr marL="342900" indent="-342900">
              <a:buFont typeface="+mj-lt"/>
              <a:buAutoNum type="alphaLcPeriod" startAt="3"/>
            </a:pPr>
            <a:r>
              <a:rPr lang="id-ID" sz="1500" b="1" dirty="0">
                <a:latin typeface="Quire Sans" panose="020B0502040400020003" pitchFamily="34" charset="0"/>
                <a:cs typeface="Quire Sans" panose="020B0502040400020003" pitchFamily="34" charset="0"/>
              </a:rPr>
              <a:t>Mekanisme Penyusunan APBN dan Pengaruhnya terhadap Perekonomian</a:t>
            </a:r>
          </a:p>
        </p:txBody>
      </p:sp>
      <p:sp>
        <p:nvSpPr>
          <p:cNvPr id="12" name="TextBox 11">
            <a:extLst>
              <a:ext uri="{FF2B5EF4-FFF2-40B4-BE49-F238E27FC236}">
                <a16:creationId xmlns:a16="http://schemas.microsoft.com/office/drawing/2014/main" id="{8F2C620F-3F22-DAC8-9A38-A83D8771EB75}"/>
              </a:ext>
            </a:extLst>
          </p:cNvPr>
          <p:cNvSpPr txBox="1"/>
          <p:nvPr/>
        </p:nvSpPr>
        <p:spPr>
          <a:xfrm>
            <a:off x="457200" y="808807"/>
            <a:ext cx="5334000" cy="307777"/>
          </a:xfrm>
          <a:prstGeom prst="rect">
            <a:avLst/>
          </a:prstGeom>
          <a:noFill/>
        </p:spPr>
        <p:txBody>
          <a:bodyPr wrap="square" rtlCol="0">
            <a:spAutoFit/>
          </a:bodyPr>
          <a:lstStyle/>
          <a:p>
            <a:pPr marL="342900" indent="-342900">
              <a:buFont typeface="+mj-lt"/>
              <a:buAutoNum type="arabicParenR"/>
            </a:pPr>
            <a:r>
              <a:rPr lang="id-ID" sz="1400" b="1" dirty="0">
                <a:latin typeface="Quire Sans" panose="020B0502040400020003" pitchFamily="34" charset="0"/>
                <a:cs typeface="Quire Sans" panose="020B0502040400020003" pitchFamily="34" charset="0"/>
              </a:rPr>
              <a:t>Mekanisme Penyusunan APBN</a:t>
            </a:r>
          </a:p>
        </p:txBody>
      </p:sp>
      <p:sp>
        <p:nvSpPr>
          <p:cNvPr id="13" name="Google Shape;467;p34">
            <a:extLst>
              <a:ext uri="{FF2B5EF4-FFF2-40B4-BE49-F238E27FC236}">
                <a16:creationId xmlns:a16="http://schemas.microsoft.com/office/drawing/2014/main" id="{1F080F18-A069-B3BF-1C1E-B9D11AB9FA7F}"/>
              </a:ext>
            </a:extLst>
          </p:cNvPr>
          <p:cNvSpPr/>
          <p:nvPr/>
        </p:nvSpPr>
        <p:spPr>
          <a:xfrm>
            <a:off x="519103" y="1186752"/>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a)</a:t>
            </a:r>
            <a:endParaRPr sz="1600" b="1" dirty="0">
              <a:solidFill>
                <a:schemeClr val="bg1"/>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F64D81BD-023A-CA74-C17E-97E77DB5A5ED}"/>
              </a:ext>
            </a:extLst>
          </p:cNvPr>
          <p:cNvSpPr txBox="1"/>
          <p:nvPr/>
        </p:nvSpPr>
        <p:spPr>
          <a:xfrm>
            <a:off x="1019712" y="1255279"/>
            <a:ext cx="3095088"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Prinsip penyusunan APBN</a:t>
            </a:r>
            <a:endParaRPr lang="id-ID" sz="1600" b="1" i="1" dirty="0">
              <a:solidFill>
                <a:schemeClr val="accent1">
                  <a:lumMod val="50000"/>
                </a:schemeClr>
              </a:solidFill>
              <a:latin typeface="Quire Sans" panose="020B0502040400020003" pitchFamily="34" charset="0"/>
              <a:cs typeface="Quire Sans" panose="020B0502040400020003" pitchFamily="34" charset="0"/>
            </a:endParaRPr>
          </a:p>
        </p:txBody>
      </p:sp>
      <p:cxnSp>
        <p:nvCxnSpPr>
          <p:cNvPr id="15" name="Straight Connector 14">
            <a:extLst>
              <a:ext uri="{FF2B5EF4-FFF2-40B4-BE49-F238E27FC236}">
                <a16:creationId xmlns:a16="http://schemas.microsoft.com/office/drawing/2014/main" id="{E9621EBC-3723-2F44-4571-1CE6F87668B6}"/>
              </a:ext>
            </a:extLst>
          </p:cNvPr>
          <p:cNvCxnSpPr>
            <a:cxnSpLocks/>
          </p:cNvCxnSpPr>
          <p:nvPr/>
        </p:nvCxnSpPr>
        <p:spPr>
          <a:xfrm>
            <a:off x="4648200" y="1573582"/>
            <a:ext cx="0" cy="3158825"/>
          </a:xfrm>
          <a:prstGeom prst="line">
            <a:avLst/>
          </a:prstGeom>
          <a:ln w="12700" cap="flat" cmpd="sng" algn="ctr">
            <a:solidFill>
              <a:schemeClr val="accent2">
                <a:lumMod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7" name="Rounded Rectangle 16">
            <a:extLst>
              <a:ext uri="{FF2B5EF4-FFF2-40B4-BE49-F238E27FC236}">
                <a16:creationId xmlns:a16="http://schemas.microsoft.com/office/drawing/2014/main" id="{8AA80A7E-1E4A-6724-DA4D-A67F83E614B8}"/>
              </a:ext>
            </a:extLst>
          </p:cNvPr>
          <p:cNvSpPr/>
          <p:nvPr/>
        </p:nvSpPr>
        <p:spPr>
          <a:xfrm>
            <a:off x="903198" y="1670204"/>
            <a:ext cx="2841804" cy="457200"/>
          </a:xfrm>
          <a:prstGeom prst="round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solidFill>
                  <a:schemeClr val="bg1"/>
                </a:solidFill>
                <a:latin typeface="Quire Sans" panose="020B0502040400020003" pitchFamily="34" charset="0"/>
                <a:ea typeface="Hiragino Kaku Gothic StdN W8" panose="020B0800000000000000" pitchFamily="34" charset="-128"/>
                <a:cs typeface="Quire Sans" panose="020B0502040400020003" pitchFamily="34" charset="0"/>
              </a:rPr>
              <a:t>Aspek Pendapatan</a:t>
            </a:r>
          </a:p>
        </p:txBody>
      </p:sp>
      <p:sp>
        <p:nvSpPr>
          <p:cNvPr id="18" name="Rounded Rectangle 17">
            <a:extLst>
              <a:ext uri="{FF2B5EF4-FFF2-40B4-BE49-F238E27FC236}">
                <a16:creationId xmlns:a16="http://schemas.microsoft.com/office/drawing/2014/main" id="{8698CDAE-DAA5-8020-483F-60464CF2DC6F}"/>
              </a:ext>
            </a:extLst>
          </p:cNvPr>
          <p:cNvSpPr/>
          <p:nvPr/>
        </p:nvSpPr>
        <p:spPr>
          <a:xfrm>
            <a:off x="5475198" y="1670204"/>
            <a:ext cx="2841804" cy="457200"/>
          </a:xfrm>
          <a:prstGeom prst="round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solidFill>
                  <a:schemeClr val="bg1"/>
                </a:solidFill>
                <a:latin typeface="Quire Sans" panose="020B0502040400020003" pitchFamily="34" charset="0"/>
                <a:ea typeface="Hiragino Kaku Gothic StdN W8" panose="020B0800000000000000" pitchFamily="34" charset="-128"/>
                <a:cs typeface="Quire Sans" panose="020B0502040400020003" pitchFamily="34" charset="0"/>
              </a:rPr>
              <a:t>Aspek Pengeluaran</a:t>
            </a:r>
          </a:p>
        </p:txBody>
      </p:sp>
      <p:sp>
        <p:nvSpPr>
          <p:cNvPr id="20" name="TextBox 19">
            <a:extLst>
              <a:ext uri="{FF2B5EF4-FFF2-40B4-BE49-F238E27FC236}">
                <a16:creationId xmlns:a16="http://schemas.microsoft.com/office/drawing/2014/main" id="{EC04CCF6-5E0B-D5E5-99B9-C1EE747710AE}"/>
              </a:ext>
            </a:extLst>
          </p:cNvPr>
          <p:cNvSpPr txBox="1"/>
          <p:nvPr/>
        </p:nvSpPr>
        <p:spPr>
          <a:xfrm>
            <a:off x="470648" y="2245453"/>
            <a:ext cx="3748083" cy="1999522"/>
          </a:xfrm>
          <a:prstGeom prst="rect">
            <a:avLst/>
          </a:prstGeom>
          <a:noFill/>
        </p:spPr>
        <p:txBody>
          <a:bodyPr wrap="square">
            <a:spAutoFit/>
          </a:bodyPr>
          <a:lstStyle/>
          <a:p>
            <a:pPr marL="285750" indent="-285750" algn="just">
              <a:lnSpc>
                <a:spcPct val="107000"/>
              </a:lnSpc>
              <a:spcAft>
                <a:spcPts val="800"/>
              </a:spcAft>
              <a:buFont typeface="Wingdings" pitchFamily="2" charset="2"/>
              <a:buChar char="q"/>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Mengintensifkan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penerimaan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sektor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ketepatan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penyetoran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latin typeface="Quire Sans Light" panose="020B0302040400020003"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itchFamily="2" charset="2"/>
              <a:buChar char="q"/>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Mengintensifkan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penagihan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pemungutan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piutang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misalnya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sewa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penggunaan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sewa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pelabuhan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sewa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landasan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pesawat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latin typeface="Quire Sans Light" panose="020B0302040400020003"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itchFamily="2" charset="2"/>
              <a:buChar char="q"/>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Mengintensifkan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tuntutan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ganti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rugi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diderita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oleh negara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denda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dijanjikan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
        <p:nvSpPr>
          <p:cNvPr id="22" name="TextBox 21">
            <a:extLst>
              <a:ext uri="{FF2B5EF4-FFF2-40B4-BE49-F238E27FC236}">
                <a16:creationId xmlns:a16="http://schemas.microsoft.com/office/drawing/2014/main" id="{8B4FEAC4-C149-6421-C3E2-14A178DEC58A}"/>
              </a:ext>
            </a:extLst>
          </p:cNvPr>
          <p:cNvSpPr txBox="1"/>
          <p:nvPr/>
        </p:nvSpPr>
        <p:spPr>
          <a:xfrm>
            <a:off x="4805919" y="2245453"/>
            <a:ext cx="4073622" cy="1785489"/>
          </a:xfrm>
          <a:prstGeom prst="rect">
            <a:avLst/>
          </a:prstGeom>
          <a:noFill/>
        </p:spPr>
        <p:txBody>
          <a:bodyPr wrap="square">
            <a:spAutoFit/>
          </a:bodyPr>
          <a:lstStyle/>
          <a:p>
            <a:pPr marL="285750" indent="-285750" algn="just">
              <a:lnSpc>
                <a:spcPct val="107000"/>
              </a:lnSpc>
              <a:spcAft>
                <a:spcPts val="800"/>
              </a:spcAft>
              <a:buFont typeface="Wingdings" pitchFamily="2" charset="2"/>
              <a:buChar char="q"/>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Hemat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boros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efisien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berdaya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guna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serta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sesuai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kebutuhan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teknis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latin typeface="Quire Sans Light" panose="020B0302040400020003"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itchFamily="2" charset="2"/>
              <a:buChar char="q"/>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Terarah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terkendali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sesuai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program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kegiatan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latin typeface="Quire Sans Light" panose="020B0302040400020003"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itchFamily="2" charset="2"/>
              <a:buChar char="q"/>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Mengusahakan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semaksimal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mungkin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pembelian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produk-produk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negeri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memerhatikan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kemampuan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potensi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dimiliki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322987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Google Shape;2260;p38">
            <a:extLst>
              <a:ext uri="{FF2B5EF4-FFF2-40B4-BE49-F238E27FC236}">
                <a16:creationId xmlns:a16="http://schemas.microsoft.com/office/drawing/2014/main" id="{55961791-AB84-F62D-93F8-25A2EED1353C}"/>
              </a:ext>
            </a:extLst>
          </p:cNvPr>
          <p:cNvSpPr txBox="1">
            <a:spLocks/>
          </p:cNvSpPr>
          <p:nvPr/>
        </p:nvSpPr>
        <p:spPr>
          <a:xfrm>
            <a:off x="53667" y="6051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3" name="Google Shape;2259;p38">
            <a:extLst>
              <a:ext uri="{FF2B5EF4-FFF2-40B4-BE49-F238E27FC236}">
                <a16:creationId xmlns:a16="http://schemas.microsoft.com/office/drawing/2014/main" id="{FFE141A1-B147-80DB-A895-B3FC2159A73B}"/>
              </a:ext>
            </a:extLst>
          </p:cNvPr>
          <p:cNvSpPr txBox="1">
            <a:spLocks/>
          </p:cNvSpPr>
          <p:nvPr/>
        </p:nvSpPr>
        <p:spPr>
          <a:xfrm>
            <a:off x="762000" y="106097"/>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Negara (APBN)</a:t>
            </a:r>
          </a:p>
        </p:txBody>
      </p:sp>
      <p:sp>
        <p:nvSpPr>
          <p:cNvPr id="4" name="TextBox 3">
            <a:extLst>
              <a:ext uri="{FF2B5EF4-FFF2-40B4-BE49-F238E27FC236}">
                <a16:creationId xmlns:a16="http://schemas.microsoft.com/office/drawing/2014/main" id="{BD7BF415-DD55-76C6-B3F5-7DA3C9974334}"/>
              </a:ext>
            </a:extLst>
          </p:cNvPr>
          <p:cNvSpPr txBox="1"/>
          <p:nvPr/>
        </p:nvSpPr>
        <p:spPr>
          <a:xfrm>
            <a:off x="457200" y="544799"/>
            <a:ext cx="7239000" cy="323165"/>
          </a:xfrm>
          <a:prstGeom prst="rect">
            <a:avLst/>
          </a:prstGeom>
          <a:noFill/>
        </p:spPr>
        <p:txBody>
          <a:bodyPr wrap="square" rtlCol="0">
            <a:spAutoFit/>
          </a:bodyPr>
          <a:lstStyle/>
          <a:p>
            <a:pPr marL="342900" indent="-342900">
              <a:buFont typeface="+mj-lt"/>
              <a:buAutoNum type="alphaLcPeriod" startAt="3"/>
            </a:pPr>
            <a:r>
              <a:rPr lang="id-ID" sz="1500" b="1" dirty="0">
                <a:latin typeface="Quire Sans" panose="020B0502040400020003" pitchFamily="34" charset="0"/>
                <a:cs typeface="Quire Sans" panose="020B0502040400020003" pitchFamily="34" charset="0"/>
              </a:rPr>
              <a:t>Mekanisme Penyusunan APBN dan Pengaruhnya terhadap Perekonomian</a:t>
            </a:r>
          </a:p>
        </p:txBody>
      </p:sp>
      <p:sp>
        <p:nvSpPr>
          <p:cNvPr id="5" name="TextBox 4">
            <a:extLst>
              <a:ext uri="{FF2B5EF4-FFF2-40B4-BE49-F238E27FC236}">
                <a16:creationId xmlns:a16="http://schemas.microsoft.com/office/drawing/2014/main" id="{B9EE0245-A1D9-EE90-CFEB-8556F2686BAB}"/>
              </a:ext>
            </a:extLst>
          </p:cNvPr>
          <p:cNvSpPr txBox="1"/>
          <p:nvPr/>
        </p:nvSpPr>
        <p:spPr>
          <a:xfrm>
            <a:off x="457200" y="808807"/>
            <a:ext cx="5334000" cy="307777"/>
          </a:xfrm>
          <a:prstGeom prst="rect">
            <a:avLst/>
          </a:prstGeom>
          <a:noFill/>
        </p:spPr>
        <p:txBody>
          <a:bodyPr wrap="square" rtlCol="0">
            <a:spAutoFit/>
          </a:bodyPr>
          <a:lstStyle/>
          <a:p>
            <a:pPr marL="342900" indent="-342900">
              <a:buFont typeface="+mj-lt"/>
              <a:buAutoNum type="arabicParenR"/>
            </a:pPr>
            <a:r>
              <a:rPr lang="id-ID" sz="1400" b="1" dirty="0">
                <a:latin typeface="Quire Sans" panose="020B0502040400020003" pitchFamily="34" charset="0"/>
                <a:cs typeface="Quire Sans" panose="020B0502040400020003" pitchFamily="34" charset="0"/>
              </a:rPr>
              <a:t>Mekanisme Penyusunan APBN</a:t>
            </a:r>
          </a:p>
        </p:txBody>
      </p:sp>
      <p:grpSp>
        <p:nvGrpSpPr>
          <p:cNvPr id="6" name="Group 5">
            <a:extLst>
              <a:ext uri="{FF2B5EF4-FFF2-40B4-BE49-F238E27FC236}">
                <a16:creationId xmlns:a16="http://schemas.microsoft.com/office/drawing/2014/main" id="{53A31F6E-AEC9-1312-3F91-394318CBE7DD}"/>
              </a:ext>
            </a:extLst>
          </p:cNvPr>
          <p:cNvGrpSpPr/>
          <p:nvPr/>
        </p:nvGrpSpPr>
        <p:grpSpPr>
          <a:xfrm>
            <a:off x="0" y="4302125"/>
            <a:ext cx="9144000" cy="841375"/>
            <a:chOff x="0" y="4302125"/>
            <a:chExt cx="9144000" cy="841375"/>
          </a:xfrm>
        </p:grpSpPr>
        <p:grpSp>
          <p:nvGrpSpPr>
            <p:cNvPr id="7" name="Group 6">
              <a:extLst>
                <a:ext uri="{FF2B5EF4-FFF2-40B4-BE49-F238E27FC236}">
                  <a16:creationId xmlns:a16="http://schemas.microsoft.com/office/drawing/2014/main" id="{9F82FC07-863D-F031-E041-FD8B0F4423A8}"/>
                </a:ext>
              </a:extLst>
            </p:cNvPr>
            <p:cNvGrpSpPr/>
            <p:nvPr/>
          </p:nvGrpSpPr>
          <p:grpSpPr>
            <a:xfrm>
              <a:off x="0" y="4302125"/>
              <a:ext cx="9144000" cy="841375"/>
              <a:chOff x="0" y="4302125"/>
              <a:chExt cx="9144000" cy="841375"/>
            </a:xfrm>
          </p:grpSpPr>
          <p:grpSp>
            <p:nvGrpSpPr>
              <p:cNvPr id="9" name="Group 8">
                <a:extLst>
                  <a:ext uri="{FF2B5EF4-FFF2-40B4-BE49-F238E27FC236}">
                    <a16:creationId xmlns:a16="http://schemas.microsoft.com/office/drawing/2014/main" id="{F6979CAD-93BC-511D-46ED-3EFA61BA1CC5}"/>
                  </a:ext>
                </a:extLst>
              </p:cNvPr>
              <p:cNvGrpSpPr/>
              <p:nvPr/>
            </p:nvGrpSpPr>
            <p:grpSpPr>
              <a:xfrm>
                <a:off x="0" y="4302125"/>
                <a:ext cx="9144000" cy="841375"/>
                <a:chOff x="0" y="4302125"/>
                <a:chExt cx="9144000" cy="841375"/>
              </a:xfrm>
            </p:grpSpPr>
            <p:pic>
              <p:nvPicPr>
                <p:cNvPr id="11" name="Picture 2" descr="E:\ELISA\ERLANGGA LISA\2017\TEMPLATE PPT\SMP PPKN kelas X kelompok wajib\SMP PPKN kelas X kelompok wajib.png">
                  <a:extLst>
                    <a:ext uri="{FF2B5EF4-FFF2-40B4-BE49-F238E27FC236}">
                      <a16:creationId xmlns:a16="http://schemas.microsoft.com/office/drawing/2014/main" id="{3FCF72E1-73EF-5ED8-C9D9-6C102B9E90AE}"/>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2" name="TextBox 16">
                  <a:extLst>
                    <a:ext uri="{FF2B5EF4-FFF2-40B4-BE49-F238E27FC236}">
                      <a16:creationId xmlns:a16="http://schemas.microsoft.com/office/drawing/2014/main" id="{23AA671F-AD02-E676-28D3-E7487ECAD669}"/>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0" name="Picture 9" descr="A picture containing text&#10;&#10;Description automatically generated">
                <a:extLst>
                  <a:ext uri="{FF2B5EF4-FFF2-40B4-BE49-F238E27FC236}">
                    <a16:creationId xmlns:a16="http://schemas.microsoft.com/office/drawing/2014/main" id="{57148356-6B5F-66B1-E04C-83BD7DABE344}"/>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8" name="Rectangle 7">
              <a:extLst>
                <a:ext uri="{FF2B5EF4-FFF2-40B4-BE49-F238E27FC236}">
                  <a16:creationId xmlns:a16="http://schemas.microsoft.com/office/drawing/2014/main" id="{D6B34DB6-AC18-6020-9DA5-E6A22D0B4722}"/>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3" name="Google Shape;467;p34">
            <a:extLst>
              <a:ext uri="{FF2B5EF4-FFF2-40B4-BE49-F238E27FC236}">
                <a16:creationId xmlns:a16="http://schemas.microsoft.com/office/drawing/2014/main" id="{978D81E3-A579-F032-BAB3-0DF3936DE152}"/>
              </a:ext>
            </a:extLst>
          </p:cNvPr>
          <p:cNvSpPr/>
          <p:nvPr/>
        </p:nvSpPr>
        <p:spPr>
          <a:xfrm>
            <a:off x="519103" y="1186752"/>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b)</a:t>
            </a:r>
            <a:endParaRPr sz="1400" b="1" dirty="0">
              <a:solidFill>
                <a:schemeClr val="bg1"/>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7E22EE99-4737-3EE4-D985-8AA85C0A73B6}"/>
              </a:ext>
            </a:extLst>
          </p:cNvPr>
          <p:cNvSpPr txBox="1"/>
          <p:nvPr/>
        </p:nvSpPr>
        <p:spPr>
          <a:xfrm>
            <a:off x="1019712" y="1255279"/>
            <a:ext cx="3095088"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Asas penyusunan APBN</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5" name="Google Shape;467;p34">
            <a:extLst>
              <a:ext uri="{FF2B5EF4-FFF2-40B4-BE49-F238E27FC236}">
                <a16:creationId xmlns:a16="http://schemas.microsoft.com/office/drawing/2014/main" id="{4D900490-2BBF-2BCF-71E4-3B2D4A97F7EC}"/>
              </a:ext>
            </a:extLst>
          </p:cNvPr>
          <p:cNvSpPr/>
          <p:nvPr/>
        </p:nvSpPr>
        <p:spPr>
          <a:xfrm>
            <a:off x="5059328" y="1186752"/>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c)</a:t>
            </a:r>
            <a:endParaRPr sz="1400" b="1" dirty="0">
              <a:solidFill>
                <a:schemeClr val="bg1"/>
              </a:solidFill>
              <a:latin typeface="Quire Sans" panose="020B0502040400020003" pitchFamily="34" charset="0"/>
              <a:cs typeface="Quire Sans" panose="020B0502040400020003" pitchFamily="34" charset="0"/>
            </a:endParaRPr>
          </a:p>
        </p:txBody>
      </p:sp>
      <p:sp>
        <p:nvSpPr>
          <p:cNvPr id="16" name="TextBox 15">
            <a:extLst>
              <a:ext uri="{FF2B5EF4-FFF2-40B4-BE49-F238E27FC236}">
                <a16:creationId xmlns:a16="http://schemas.microsoft.com/office/drawing/2014/main" id="{8B6ADAF0-1C22-CB7C-2344-15A085C3F0AC}"/>
              </a:ext>
            </a:extLst>
          </p:cNvPr>
          <p:cNvSpPr txBox="1"/>
          <p:nvPr/>
        </p:nvSpPr>
        <p:spPr>
          <a:xfrm>
            <a:off x="5559937" y="1255279"/>
            <a:ext cx="3095088"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Landasan Hukum APBN</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cxnSp>
        <p:nvCxnSpPr>
          <p:cNvPr id="17" name="Straight Connector 16">
            <a:extLst>
              <a:ext uri="{FF2B5EF4-FFF2-40B4-BE49-F238E27FC236}">
                <a16:creationId xmlns:a16="http://schemas.microsoft.com/office/drawing/2014/main" id="{6454BE40-333A-675E-24F3-D3484789E633}"/>
              </a:ext>
            </a:extLst>
          </p:cNvPr>
          <p:cNvCxnSpPr>
            <a:cxnSpLocks/>
            <a:endCxn id="12" idx="0"/>
          </p:cNvCxnSpPr>
          <p:nvPr/>
        </p:nvCxnSpPr>
        <p:spPr>
          <a:xfrm>
            <a:off x="4724400" y="1255279"/>
            <a:ext cx="0" cy="3477128"/>
          </a:xfrm>
          <a:prstGeom prst="line">
            <a:avLst/>
          </a:prstGeom>
          <a:ln w="12700" cap="flat" cmpd="sng" algn="ctr">
            <a:solidFill>
              <a:schemeClr val="accent2">
                <a:lumMod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0" name="TextBox 19">
            <a:extLst>
              <a:ext uri="{FF2B5EF4-FFF2-40B4-BE49-F238E27FC236}">
                <a16:creationId xmlns:a16="http://schemas.microsoft.com/office/drawing/2014/main" id="{89A2306C-E207-62A7-08E5-108FF63AB460}"/>
              </a:ext>
            </a:extLst>
          </p:cNvPr>
          <p:cNvSpPr txBox="1"/>
          <p:nvPr/>
        </p:nvSpPr>
        <p:spPr>
          <a:xfrm>
            <a:off x="475029" y="1711156"/>
            <a:ext cx="3953533" cy="2213555"/>
          </a:xfrm>
          <a:prstGeom prst="rect">
            <a:avLst/>
          </a:prstGeom>
          <a:noFill/>
        </p:spPr>
        <p:txBody>
          <a:bodyPr wrap="square">
            <a:spAutoFit/>
          </a:bodyPr>
          <a:lstStyle/>
          <a:p>
            <a:pPr marL="285750" indent="-285750" algn="just">
              <a:lnSpc>
                <a:spcPct val="107000"/>
              </a:lnSpc>
              <a:spcAft>
                <a:spcPts val="800"/>
              </a:spcAft>
              <a:buFont typeface="Wingdings" pitchFamily="2" charset="2"/>
              <a:buChar char="q"/>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Kemandirian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artinya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pembiayaan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didasarkan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kemampuan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Sementara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itu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pinjaman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luar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negeri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digunakan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sebagai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pelengkap</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latin typeface="Quire Sans Light" panose="020B0302040400020003"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itchFamily="2" charset="2"/>
              <a:buChar char="q"/>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Penghematan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peningkatan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efisiensi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produktivitas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latin typeface="Quire Sans Light" panose="020B0302040400020003"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itchFamily="2" charset="2"/>
              <a:buChar char="q"/>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Penajaman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prioritas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pembangunan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artinya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APBN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harus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mengutamakan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pembiayaan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lebih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bermanfaat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
        <p:nvSpPr>
          <p:cNvPr id="22" name="TextBox 21">
            <a:extLst>
              <a:ext uri="{FF2B5EF4-FFF2-40B4-BE49-F238E27FC236}">
                <a16:creationId xmlns:a16="http://schemas.microsoft.com/office/drawing/2014/main" id="{0C6C0602-D555-8781-DD79-BF0BB68356F5}"/>
              </a:ext>
            </a:extLst>
          </p:cNvPr>
          <p:cNvSpPr txBox="1"/>
          <p:nvPr/>
        </p:nvSpPr>
        <p:spPr>
          <a:xfrm>
            <a:off x="5038162" y="1767455"/>
            <a:ext cx="3801032" cy="2213555"/>
          </a:xfrm>
          <a:prstGeom prst="rect">
            <a:avLst/>
          </a:prstGeom>
          <a:noFill/>
        </p:spPr>
        <p:txBody>
          <a:bodyPr wrap="square">
            <a:spAutoFit/>
          </a:bodyPr>
          <a:lstStyle/>
          <a:p>
            <a:pPr marL="285750" indent="-285750" algn="just">
              <a:lnSpc>
                <a:spcPct val="107000"/>
              </a:lnSpc>
              <a:spcAft>
                <a:spcPts val="800"/>
              </a:spcAft>
              <a:buFont typeface="Wingdings" pitchFamily="2" charset="2"/>
              <a:buChar char="q"/>
            </a:pPr>
            <a:r>
              <a:rPr lang="en-ID" sz="1300" dirty="0" err="1">
                <a:latin typeface="Quire Sans Light" panose="020B0302040400020003" pitchFamily="34" charset="0"/>
                <a:ea typeface="Calibri" panose="020F0502020204030204" pitchFamily="34" charset="0"/>
                <a:cs typeface="Times New Roman" panose="02020603050405020304" pitchFamily="18" charset="0"/>
              </a:rPr>
              <a:t>P</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asal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23 </a:t>
            </a:r>
            <a:r>
              <a:rPr lang="en-ID" sz="1300" dirty="0">
                <a:latin typeface="Quire Sans Light" panose="020B0302040400020003" pitchFamily="34" charset="0"/>
                <a:ea typeface="Calibri" panose="020F0502020204030204" pitchFamily="34" charset="0"/>
                <a:cs typeface="Times New Roman" panose="02020603050405020304" pitchFamily="18" charset="0"/>
              </a:rPr>
              <a:t>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yat (1) UUD NRI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1945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menyatakan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bahwa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latin typeface="Quire Sans Light" panose="020B0302040400020003" pitchFamily="34" charset="0"/>
                <a:ea typeface="Calibri" panose="020F0502020204030204" pitchFamily="34" charset="0"/>
                <a:cs typeface="Times New Roman" panose="02020603050405020304" pitchFamily="18" charset="0"/>
              </a:rPr>
              <a:t>a</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nggaran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latin typeface="Quire Sans Light" panose="020B0302040400020003" pitchFamily="34" charset="0"/>
                <a:ea typeface="Calibri" panose="020F0502020204030204" pitchFamily="34" charset="0"/>
                <a:cs typeface="Times New Roman" panose="02020603050405020304" pitchFamily="18" charset="0"/>
              </a:rPr>
              <a:t>p</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endapatan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latin typeface="Quire Sans Light" panose="020B0302040400020003" pitchFamily="34" charset="0"/>
                <a:ea typeface="Calibri" panose="020F0502020204030204" pitchFamily="34" charset="0"/>
                <a:cs typeface="Times New Roman" panose="02020603050405020304" pitchFamily="18" charset="0"/>
              </a:rPr>
              <a:t>b</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elanja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a:latin typeface="Quire Sans Light" panose="020B0302040400020003" pitchFamily="34" charset="0"/>
                <a:ea typeface="Calibri" panose="020F0502020204030204" pitchFamily="34" charset="0"/>
                <a:cs typeface="Times New Roman" panose="02020603050405020304" pitchFamily="18" charset="0"/>
              </a:rPr>
              <a:t>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egara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ditetapkan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setiap</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latin typeface="Quire Sans Light" panose="020B0302040400020003"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itchFamily="2" charset="2"/>
              <a:buChar char="q"/>
            </a:pP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UU RI No. 17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2003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tentang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Keuangan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a:t>
            </a:r>
            <a:r>
              <a:rPr lang="en-ID" sz="1300" dirty="0">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latin typeface="Quire Sans Light" panose="020B0302040400020003" pitchFamily="34" charset="0"/>
                <a:ea typeface="Calibri" panose="020F0502020204030204" pitchFamily="34" charset="0"/>
                <a:cs typeface="Times New Roman" panose="02020603050405020304" pitchFamily="18" charset="0"/>
              </a:rPr>
              <a:t>sebagaimana</a:t>
            </a:r>
            <a:r>
              <a:rPr lang="en-ID" sz="1300" dirty="0">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latin typeface="Quire Sans Light" panose="020B0302040400020003" pitchFamily="34" charset="0"/>
                <a:ea typeface="Calibri" panose="020F0502020204030204" pitchFamily="34" charset="0"/>
                <a:cs typeface="Times New Roman" panose="02020603050405020304" pitchFamily="18" charset="0"/>
              </a:rPr>
              <a:t>telah</a:t>
            </a:r>
            <a:r>
              <a:rPr lang="en-ID" sz="1300" dirty="0">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latin typeface="Quire Sans Light" panose="020B0302040400020003" pitchFamily="34" charset="0"/>
                <a:ea typeface="Calibri" panose="020F0502020204030204" pitchFamily="34" charset="0"/>
                <a:cs typeface="Times New Roman" panose="02020603050405020304" pitchFamily="18" charset="0"/>
              </a:rPr>
              <a:t>diubah</a:t>
            </a:r>
            <a:r>
              <a:rPr lang="en-ID" sz="1300" dirty="0">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latin typeface="Quire Sans Light" panose="020B0302040400020003" pitchFamily="34" charset="0"/>
                <a:ea typeface="Calibri" panose="020F0502020204030204" pitchFamily="34" charset="0"/>
                <a:cs typeface="Times New Roman" panose="02020603050405020304" pitchFamily="18" charset="0"/>
              </a:rPr>
              <a:t> UU RI No. 2 </a:t>
            </a:r>
            <a:r>
              <a:rPr lang="en-ID" sz="1300" dirty="0" err="1">
                <a:latin typeface="Quire Sans Light" panose="020B0302040400020003" pitchFamily="34" charset="0"/>
                <a:ea typeface="Calibri" panose="020F0502020204030204" pitchFamily="34" charset="0"/>
                <a:cs typeface="Times New Roman" panose="02020603050405020304" pitchFamily="18" charset="0"/>
              </a:rPr>
              <a:t>Tahun</a:t>
            </a:r>
            <a:r>
              <a:rPr lang="en-ID" sz="1300" dirty="0">
                <a:latin typeface="Quire Sans Light" panose="020B0302040400020003" pitchFamily="34" charset="0"/>
                <a:ea typeface="Calibri" panose="020F0502020204030204" pitchFamily="34" charset="0"/>
                <a:cs typeface="Times New Roman" panose="02020603050405020304" pitchFamily="18" charset="0"/>
              </a:rPr>
              <a:t> 2020.</a:t>
            </a:r>
            <a:endParaRPr lang="en-US" sz="1300" dirty="0">
              <a:latin typeface="Quire Sans Light" panose="020B0302040400020003"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itchFamily="2" charset="2"/>
              <a:buChar char="q"/>
            </a:pP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UU RI No. 1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2022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tentang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Hubungan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Keuangan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antara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Pusat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Daerah.</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450626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Google Shape;2260;p38">
            <a:extLst>
              <a:ext uri="{FF2B5EF4-FFF2-40B4-BE49-F238E27FC236}">
                <a16:creationId xmlns:a16="http://schemas.microsoft.com/office/drawing/2014/main" id="{65196E60-EBE0-9E1C-C73D-9D427A85A884}"/>
              </a:ext>
            </a:extLst>
          </p:cNvPr>
          <p:cNvSpPr txBox="1">
            <a:spLocks/>
          </p:cNvSpPr>
          <p:nvPr/>
        </p:nvSpPr>
        <p:spPr>
          <a:xfrm>
            <a:off x="53667" y="6051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3" name="Google Shape;2259;p38">
            <a:extLst>
              <a:ext uri="{FF2B5EF4-FFF2-40B4-BE49-F238E27FC236}">
                <a16:creationId xmlns:a16="http://schemas.microsoft.com/office/drawing/2014/main" id="{9E0E9768-894B-99F3-A3A3-A61B0FA55BDD}"/>
              </a:ext>
            </a:extLst>
          </p:cNvPr>
          <p:cNvSpPr txBox="1">
            <a:spLocks/>
          </p:cNvSpPr>
          <p:nvPr/>
        </p:nvSpPr>
        <p:spPr>
          <a:xfrm>
            <a:off x="762000" y="106097"/>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Negara (APBN)</a:t>
            </a:r>
          </a:p>
        </p:txBody>
      </p:sp>
      <p:sp>
        <p:nvSpPr>
          <p:cNvPr id="4" name="TextBox 3">
            <a:extLst>
              <a:ext uri="{FF2B5EF4-FFF2-40B4-BE49-F238E27FC236}">
                <a16:creationId xmlns:a16="http://schemas.microsoft.com/office/drawing/2014/main" id="{ABB8494F-8A02-E3CA-ADE5-92922D40E8C7}"/>
              </a:ext>
            </a:extLst>
          </p:cNvPr>
          <p:cNvSpPr txBox="1"/>
          <p:nvPr/>
        </p:nvSpPr>
        <p:spPr>
          <a:xfrm>
            <a:off x="457200" y="544799"/>
            <a:ext cx="7162800" cy="323165"/>
          </a:xfrm>
          <a:prstGeom prst="rect">
            <a:avLst/>
          </a:prstGeom>
          <a:noFill/>
        </p:spPr>
        <p:txBody>
          <a:bodyPr wrap="square" rtlCol="0">
            <a:spAutoFit/>
          </a:bodyPr>
          <a:lstStyle/>
          <a:p>
            <a:pPr marL="342900" indent="-342900">
              <a:buFont typeface="+mj-lt"/>
              <a:buAutoNum type="alphaLcPeriod" startAt="3"/>
            </a:pPr>
            <a:r>
              <a:rPr lang="id-ID" sz="1500" b="1" dirty="0">
                <a:latin typeface="Quire Sans" panose="020B0502040400020003" pitchFamily="34" charset="0"/>
                <a:cs typeface="Quire Sans" panose="020B0502040400020003" pitchFamily="34" charset="0"/>
              </a:rPr>
              <a:t>Mekanisme Penyusunan APBN dan Pengaruhnya terhadap Perekonomian</a:t>
            </a:r>
          </a:p>
        </p:txBody>
      </p:sp>
      <p:sp>
        <p:nvSpPr>
          <p:cNvPr id="5" name="TextBox 4">
            <a:extLst>
              <a:ext uri="{FF2B5EF4-FFF2-40B4-BE49-F238E27FC236}">
                <a16:creationId xmlns:a16="http://schemas.microsoft.com/office/drawing/2014/main" id="{758E6DCF-BFA8-F9C8-9858-5139C0091C9A}"/>
              </a:ext>
            </a:extLst>
          </p:cNvPr>
          <p:cNvSpPr txBox="1"/>
          <p:nvPr/>
        </p:nvSpPr>
        <p:spPr>
          <a:xfrm>
            <a:off x="457200" y="808807"/>
            <a:ext cx="5334000" cy="307777"/>
          </a:xfrm>
          <a:prstGeom prst="rect">
            <a:avLst/>
          </a:prstGeom>
          <a:noFill/>
        </p:spPr>
        <p:txBody>
          <a:bodyPr wrap="square" rtlCol="0">
            <a:spAutoFit/>
          </a:bodyPr>
          <a:lstStyle/>
          <a:p>
            <a:pPr marL="342900" indent="-342900">
              <a:buFont typeface="+mj-lt"/>
              <a:buAutoNum type="arabicParenR"/>
            </a:pPr>
            <a:r>
              <a:rPr lang="id-ID" sz="1400" b="1" dirty="0">
                <a:latin typeface="Quire Sans" panose="020B0502040400020003" pitchFamily="34" charset="0"/>
                <a:cs typeface="Quire Sans" panose="020B0502040400020003" pitchFamily="34" charset="0"/>
              </a:rPr>
              <a:t>Mekanisme Penyusunan APBN</a:t>
            </a:r>
          </a:p>
        </p:txBody>
      </p:sp>
      <p:grpSp>
        <p:nvGrpSpPr>
          <p:cNvPr id="6" name="Group 5">
            <a:extLst>
              <a:ext uri="{FF2B5EF4-FFF2-40B4-BE49-F238E27FC236}">
                <a16:creationId xmlns:a16="http://schemas.microsoft.com/office/drawing/2014/main" id="{61B48608-2DEC-3E4C-FC33-07C720025E6F}"/>
              </a:ext>
            </a:extLst>
          </p:cNvPr>
          <p:cNvGrpSpPr/>
          <p:nvPr/>
        </p:nvGrpSpPr>
        <p:grpSpPr>
          <a:xfrm>
            <a:off x="0" y="4302125"/>
            <a:ext cx="9144000" cy="841375"/>
            <a:chOff x="0" y="4302125"/>
            <a:chExt cx="9144000" cy="841375"/>
          </a:xfrm>
        </p:grpSpPr>
        <p:grpSp>
          <p:nvGrpSpPr>
            <p:cNvPr id="7" name="Group 6">
              <a:extLst>
                <a:ext uri="{FF2B5EF4-FFF2-40B4-BE49-F238E27FC236}">
                  <a16:creationId xmlns:a16="http://schemas.microsoft.com/office/drawing/2014/main" id="{BAA131C8-29B5-9A27-0C1F-5405E37BDA8E}"/>
                </a:ext>
              </a:extLst>
            </p:cNvPr>
            <p:cNvGrpSpPr/>
            <p:nvPr/>
          </p:nvGrpSpPr>
          <p:grpSpPr>
            <a:xfrm>
              <a:off x="0" y="4302125"/>
              <a:ext cx="9144000" cy="841375"/>
              <a:chOff x="0" y="4302125"/>
              <a:chExt cx="9144000" cy="841375"/>
            </a:xfrm>
          </p:grpSpPr>
          <p:grpSp>
            <p:nvGrpSpPr>
              <p:cNvPr id="9" name="Group 8">
                <a:extLst>
                  <a:ext uri="{FF2B5EF4-FFF2-40B4-BE49-F238E27FC236}">
                    <a16:creationId xmlns:a16="http://schemas.microsoft.com/office/drawing/2014/main" id="{0B84B0FC-2D6C-ED68-2133-6FAD50335ACF}"/>
                  </a:ext>
                </a:extLst>
              </p:cNvPr>
              <p:cNvGrpSpPr/>
              <p:nvPr/>
            </p:nvGrpSpPr>
            <p:grpSpPr>
              <a:xfrm>
                <a:off x="0" y="4302125"/>
                <a:ext cx="9144000" cy="841375"/>
                <a:chOff x="0" y="4302125"/>
                <a:chExt cx="9144000" cy="841375"/>
              </a:xfrm>
            </p:grpSpPr>
            <p:pic>
              <p:nvPicPr>
                <p:cNvPr id="11" name="Picture 2" descr="E:\ELISA\ERLANGGA LISA\2017\TEMPLATE PPT\SMP PPKN kelas X kelompok wajib\SMP PPKN kelas X kelompok wajib.png">
                  <a:extLst>
                    <a:ext uri="{FF2B5EF4-FFF2-40B4-BE49-F238E27FC236}">
                      <a16:creationId xmlns:a16="http://schemas.microsoft.com/office/drawing/2014/main" id="{FA7A4B99-3FAF-DABD-5C0E-6B276DEB4E6C}"/>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2" name="TextBox 16">
                  <a:extLst>
                    <a:ext uri="{FF2B5EF4-FFF2-40B4-BE49-F238E27FC236}">
                      <a16:creationId xmlns:a16="http://schemas.microsoft.com/office/drawing/2014/main" id="{BD85830C-729A-5500-B878-2C1ED251F394}"/>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0" name="Picture 9" descr="A picture containing text&#10;&#10;Description automatically generated">
                <a:extLst>
                  <a:ext uri="{FF2B5EF4-FFF2-40B4-BE49-F238E27FC236}">
                    <a16:creationId xmlns:a16="http://schemas.microsoft.com/office/drawing/2014/main" id="{488220AD-DE26-C754-B1C0-BFA638FF0869}"/>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8" name="Rectangle 7">
              <a:extLst>
                <a:ext uri="{FF2B5EF4-FFF2-40B4-BE49-F238E27FC236}">
                  <a16:creationId xmlns:a16="http://schemas.microsoft.com/office/drawing/2014/main" id="{F6F68C1A-AE0E-BE56-7322-2786E1622CA1}"/>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3" name="Google Shape;467;p34">
            <a:extLst>
              <a:ext uri="{FF2B5EF4-FFF2-40B4-BE49-F238E27FC236}">
                <a16:creationId xmlns:a16="http://schemas.microsoft.com/office/drawing/2014/main" id="{03490093-FAED-1FE2-AC52-D7344AF72103}"/>
              </a:ext>
            </a:extLst>
          </p:cNvPr>
          <p:cNvSpPr/>
          <p:nvPr/>
        </p:nvSpPr>
        <p:spPr>
          <a:xfrm>
            <a:off x="519103" y="1186752"/>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c)</a:t>
            </a:r>
            <a:endParaRPr sz="1400" b="1" dirty="0">
              <a:solidFill>
                <a:schemeClr val="bg1"/>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7F69824F-5BD0-E83D-CB6B-179207058308}"/>
              </a:ext>
            </a:extLst>
          </p:cNvPr>
          <p:cNvSpPr txBox="1"/>
          <p:nvPr/>
        </p:nvSpPr>
        <p:spPr>
          <a:xfrm>
            <a:off x="1019712" y="1255279"/>
            <a:ext cx="3095088"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Cara penyusunan APBN</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5" name="Rounded Rectangle 14">
            <a:extLst>
              <a:ext uri="{FF2B5EF4-FFF2-40B4-BE49-F238E27FC236}">
                <a16:creationId xmlns:a16="http://schemas.microsoft.com/office/drawing/2014/main" id="{EDEDAB09-E11D-EE00-6A3D-FE04CE5E742A}"/>
              </a:ext>
            </a:extLst>
          </p:cNvPr>
          <p:cNvSpPr/>
          <p:nvPr/>
        </p:nvSpPr>
        <p:spPr>
          <a:xfrm>
            <a:off x="1066800" y="1631583"/>
            <a:ext cx="6651804" cy="2643801"/>
          </a:xfrm>
          <a:prstGeom prst="roundRect">
            <a:avLst>
              <a:gd name="adj" fmla="val 10224"/>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sz="1400" b="1" dirty="0">
              <a:solidFill>
                <a:schemeClr val="bg1"/>
              </a:solidFill>
              <a:latin typeface="Quire Sans" panose="020B0502040400020003" pitchFamily="34" charset="0"/>
              <a:ea typeface="Hiragino Kaku Gothic StdN W8" panose="020B0800000000000000" pitchFamily="34" charset="-128"/>
              <a:cs typeface="Quire Sans" panose="020B0502040400020003" pitchFamily="34" charset="0"/>
            </a:endParaRPr>
          </a:p>
        </p:txBody>
      </p:sp>
      <p:sp>
        <p:nvSpPr>
          <p:cNvPr id="17" name="TextBox 16">
            <a:extLst>
              <a:ext uri="{FF2B5EF4-FFF2-40B4-BE49-F238E27FC236}">
                <a16:creationId xmlns:a16="http://schemas.microsoft.com/office/drawing/2014/main" id="{C292D278-5AE3-E416-9FFF-7299CD6193CF}"/>
              </a:ext>
            </a:extLst>
          </p:cNvPr>
          <p:cNvSpPr txBox="1"/>
          <p:nvPr/>
        </p:nvSpPr>
        <p:spPr>
          <a:xfrm>
            <a:off x="1409700" y="1880203"/>
            <a:ext cx="5966004" cy="2246769"/>
          </a:xfrm>
          <a:prstGeom prst="rect">
            <a:avLst/>
          </a:prstGeom>
          <a:noFill/>
        </p:spPr>
        <p:txBody>
          <a:bodyPr wrap="square">
            <a:spAutoFit/>
          </a:bodyPr>
          <a:lstStyle/>
          <a:p>
            <a:pPr algn="just"/>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Pertama-tama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tiap</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departemen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lembaga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atau</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badan, dan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semua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organisasi</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dibiayai</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keuangan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negara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mengajukan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usul</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atau</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rencana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penerimaan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pembiayaan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kepada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presiden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Usul</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atau</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rencana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tersebut</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dibahas</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kelompok</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kerja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dibentuk</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tujuan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latin typeface="Quire Sans Light" panose="020B0302040400020003" pitchFamily="34" charset="0"/>
                <a:ea typeface="Calibri" panose="020F0502020204030204" pitchFamily="34" charset="0"/>
                <a:cs typeface="Times New Roman" panose="02020603050405020304" pitchFamily="18" charset="0"/>
              </a:rPr>
              <a:t>tersebut</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Setelah</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disetujui</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mengajukan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Rencana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Belanja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Negara (RAPBN)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ke</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DPR.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Setelah</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dibahas</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disetujui</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oleh DPR, RAPBN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tersebut</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kemudian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disahkan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APBN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melalui</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undang-undang</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Bila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RAPBN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disetujui</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DPR,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menggunakan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pagu</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APBN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sebelum­nya</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Pelaksanaan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APBN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diatur</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a:solidFill>
                  <a:schemeClr val="bg1"/>
                </a:solidFill>
                <a:latin typeface="Quire Sans Light" panose="020B0302040400020003" pitchFamily="34" charset="0"/>
                <a:ea typeface="Calibri" panose="020F0502020204030204" pitchFamily="34" charset="0"/>
                <a:cs typeface="Times New Roman" panose="02020603050405020304" pitchFamily="18" charset="0"/>
              </a:rPr>
              <a:t>K</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eputusan </a:t>
            </a:r>
            <a:r>
              <a:rPr lang="en-ID" sz="1400" dirty="0" err="1">
                <a:solidFill>
                  <a:schemeClr val="bg1"/>
                </a:solidFill>
                <a:latin typeface="Quire Sans Light" panose="020B0302040400020003" pitchFamily="34" charset="0"/>
                <a:ea typeface="Calibri" panose="020F0502020204030204" pitchFamily="34" charset="0"/>
                <a:cs typeface="Times New Roman" panose="02020603050405020304" pitchFamily="18" charset="0"/>
              </a:rPr>
              <a:t>P</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residen</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bg1"/>
                </a:solidFill>
                <a:latin typeface="Quire Sans Light" panose="020B0302040400020003" pitchFamily="34" charset="0"/>
                <a:ea typeface="Calibri" panose="020F0502020204030204" pitchFamily="34" charset="0"/>
                <a:cs typeface="Times New Roman" panose="02020603050405020304" pitchFamily="18" charset="0"/>
              </a:rPr>
              <a:t>K</a:t>
            </a:r>
            <a:r>
              <a:rPr lang="en-ID" sz="1400" dirty="0" err="1">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eppres</a:t>
            </a:r>
            <a:r>
              <a:rPr lang="en-ID" sz="1400" dirty="0">
                <a:solidFill>
                  <a:schemeClr val="bg1"/>
                </a:solidFill>
                <a:effectLst/>
                <a:latin typeface="Quire Sans Light" panose="020B0302040400020003" pitchFamily="34" charset="0"/>
                <a:ea typeface="Calibri" panose="020F0502020204030204" pitchFamily="34" charset="0"/>
                <a:cs typeface="Times New Roman" panose="02020603050405020304" pitchFamily="18" charset="0"/>
              </a:rPr>
              <a:t>).</a:t>
            </a:r>
            <a:r>
              <a:rPr lang="en-US" sz="1400" dirty="0">
                <a:solidFill>
                  <a:schemeClr val="bg1"/>
                </a:solidFill>
                <a:effectLst/>
                <a:latin typeface="Quire Sans Light" panose="020B0302040400020003" pitchFamily="34" charset="0"/>
              </a:rPr>
              <a:t> </a:t>
            </a:r>
            <a:endParaRPr lang="id-ID" sz="1400" dirty="0">
              <a:solidFill>
                <a:schemeClr val="bg1"/>
              </a:solidFill>
              <a:latin typeface="Quire Sans Light" panose="020B0302040400020003" pitchFamily="34" charset="0"/>
            </a:endParaRPr>
          </a:p>
        </p:txBody>
      </p:sp>
    </p:spTree>
    <p:extLst>
      <p:ext uri="{BB962C8B-B14F-4D97-AF65-F5344CB8AC3E}">
        <p14:creationId xmlns:p14="http://schemas.microsoft.com/office/powerpoint/2010/main" val="8618180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Google Shape;2260;p38">
            <a:extLst>
              <a:ext uri="{FF2B5EF4-FFF2-40B4-BE49-F238E27FC236}">
                <a16:creationId xmlns:a16="http://schemas.microsoft.com/office/drawing/2014/main" id="{01C72C0A-2FC9-DBA0-2E92-A3683469B79B}"/>
              </a:ext>
            </a:extLst>
          </p:cNvPr>
          <p:cNvSpPr txBox="1">
            <a:spLocks/>
          </p:cNvSpPr>
          <p:nvPr/>
        </p:nvSpPr>
        <p:spPr>
          <a:xfrm>
            <a:off x="53667" y="6051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3" name="Google Shape;2259;p38">
            <a:extLst>
              <a:ext uri="{FF2B5EF4-FFF2-40B4-BE49-F238E27FC236}">
                <a16:creationId xmlns:a16="http://schemas.microsoft.com/office/drawing/2014/main" id="{43C7E74F-86FE-3155-6D6D-92EB45AD0C2E}"/>
              </a:ext>
            </a:extLst>
          </p:cNvPr>
          <p:cNvSpPr txBox="1">
            <a:spLocks/>
          </p:cNvSpPr>
          <p:nvPr/>
        </p:nvSpPr>
        <p:spPr>
          <a:xfrm>
            <a:off x="762000" y="106097"/>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Negara (APBN)</a:t>
            </a:r>
          </a:p>
        </p:txBody>
      </p:sp>
      <p:sp>
        <p:nvSpPr>
          <p:cNvPr id="4" name="TextBox 3">
            <a:extLst>
              <a:ext uri="{FF2B5EF4-FFF2-40B4-BE49-F238E27FC236}">
                <a16:creationId xmlns:a16="http://schemas.microsoft.com/office/drawing/2014/main" id="{BF1572F0-652D-7201-494B-0FC12E9ED4B1}"/>
              </a:ext>
            </a:extLst>
          </p:cNvPr>
          <p:cNvSpPr txBox="1"/>
          <p:nvPr/>
        </p:nvSpPr>
        <p:spPr>
          <a:xfrm>
            <a:off x="457200" y="544799"/>
            <a:ext cx="7239000" cy="323165"/>
          </a:xfrm>
          <a:prstGeom prst="rect">
            <a:avLst/>
          </a:prstGeom>
          <a:noFill/>
        </p:spPr>
        <p:txBody>
          <a:bodyPr wrap="square" rtlCol="0">
            <a:spAutoFit/>
          </a:bodyPr>
          <a:lstStyle/>
          <a:p>
            <a:pPr marL="342900" indent="-342900">
              <a:buFont typeface="+mj-lt"/>
              <a:buAutoNum type="alphaLcPeriod" startAt="3"/>
            </a:pPr>
            <a:r>
              <a:rPr lang="id-ID" sz="1500" b="1" dirty="0">
                <a:latin typeface="Quire Sans" panose="020B0502040400020003" pitchFamily="34" charset="0"/>
                <a:cs typeface="Quire Sans" panose="020B0502040400020003" pitchFamily="34" charset="0"/>
              </a:rPr>
              <a:t>Mekanisme Penyusunan APBN dan Pengaruhnya terhadap Perekonomian</a:t>
            </a:r>
          </a:p>
        </p:txBody>
      </p:sp>
      <p:sp>
        <p:nvSpPr>
          <p:cNvPr id="5" name="TextBox 4">
            <a:extLst>
              <a:ext uri="{FF2B5EF4-FFF2-40B4-BE49-F238E27FC236}">
                <a16:creationId xmlns:a16="http://schemas.microsoft.com/office/drawing/2014/main" id="{3431A5A2-9711-4202-45A0-86195076B637}"/>
              </a:ext>
            </a:extLst>
          </p:cNvPr>
          <p:cNvSpPr txBox="1"/>
          <p:nvPr/>
        </p:nvSpPr>
        <p:spPr>
          <a:xfrm>
            <a:off x="457200" y="808807"/>
            <a:ext cx="5334000" cy="307777"/>
          </a:xfrm>
          <a:prstGeom prst="rect">
            <a:avLst/>
          </a:prstGeom>
          <a:noFill/>
        </p:spPr>
        <p:txBody>
          <a:bodyPr wrap="square" rtlCol="0">
            <a:spAutoFit/>
          </a:bodyPr>
          <a:lstStyle/>
          <a:p>
            <a:pPr marL="342900" indent="-342900">
              <a:buFont typeface="+mj-lt"/>
              <a:buAutoNum type="arabicParenR" startAt="2"/>
            </a:pPr>
            <a:r>
              <a:rPr lang="id-ID" sz="1400" b="1" dirty="0">
                <a:latin typeface="Quire Sans" panose="020B0502040400020003" pitchFamily="34" charset="0"/>
                <a:cs typeface="Quire Sans" panose="020B0502040400020003" pitchFamily="34" charset="0"/>
              </a:rPr>
              <a:t>Pengaruh APBN terhadap perekonomian</a:t>
            </a:r>
          </a:p>
        </p:txBody>
      </p:sp>
      <p:grpSp>
        <p:nvGrpSpPr>
          <p:cNvPr id="6" name="Group 5">
            <a:extLst>
              <a:ext uri="{FF2B5EF4-FFF2-40B4-BE49-F238E27FC236}">
                <a16:creationId xmlns:a16="http://schemas.microsoft.com/office/drawing/2014/main" id="{47CF39FB-6FDD-6216-51C7-E1DC94315743}"/>
              </a:ext>
            </a:extLst>
          </p:cNvPr>
          <p:cNvGrpSpPr/>
          <p:nvPr/>
        </p:nvGrpSpPr>
        <p:grpSpPr>
          <a:xfrm>
            <a:off x="0" y="4302125"/>
            <a:ext cx="9144000" cy="841375"/>
            <a:chOff x="0" y="4302125"/>
            <a:chExt cx="9144000" cy="841375"/>
          </a:xfrm>
        </p:grpSpPr>
        <p:grpSp>
          <p:nvGrpSpPr>
            <p:cNvPr id="7" name="Group 6">
              <a:extLst>
                <a:ext uri="{FF2B5EF4-FFF2-40B4-BE49-F238E27FC236}">
                  <a16:creationId xmlns:a16="http://schemas.microsoft.com/office/drawing/2014/main" id="{8AB22FAF-39F7-736D-D402-FFDE721697E4}"/>
                </a:ext>
              </a:extLst>
            </p:cNvPr>
            <p:cNvGrpSpPr/>
            <p:nvPr/>
          </p:nvGrpSpPr>
          <p:grpSpPr>
            <a:xfrm>
              <a:off x="0" y="4302125"/>
              <a:ext cx="9144000" cy="841375"/>
              <a:chOff x="0" y="4302125"/>
              <a:chExt cx="9144000" cy="841375"/>
            </a:xfrm>
          </p:grpSpPr>
          <p:grpSp>
            <p:nvGrpSpPr>
              <p:cNvPr id="9" name="Group 8">
                <a:extLst>
                  <a:ext uri="{FF2B5EF4-FFF2-40B4-BE49-F238E27FC236}">
                    <a16:creationId xmlns:a16="http://schemas.microsoft.com/office/drawing/2014/main" id="{CF35EB5D-9970-9892-5461-2762D4DE6A3A}"/>
                  </a:ext>
                </a:extLst>
              </p:cNvPr>
              <p:cNvGrpSpPr/>
              <p:nvPr/>
            </p:nvGrpSpPr>
            <p:grpSpPr>
              <a:xfrm>
                <a:off x="0" y="4302125"/>
                <a:ext cx="9144000" cy="841375"/>
                <a:chOff x="0" y="4302125"/>
                <a:chExt cx="9144000" cy="841375"/>
              </a:xfrm>
            </p:grpSpPr>
            <p:pic>
              <p:nvPicPr>
                <p:cNvPr id="11" name="Picture 2" descr="E:\ELISA\ERLANGGA LISA\2017\TEMPLATE PPT\SMP PPKN kelas X kelompok wajib\SMP PPKN kelas X kelompok wajib.png">
                  <a:extLst>
                    <a:ext uri="{FF2B5EF4-FFF2-40B4-BE49-F238E27FC236}">
                      <a16:creationId xmlns:a16="http://schemas.microsoft.com/office/drawing/2014/main" id="{E6AD8273-C028-9E04-7215-F5C5C7E8A103}"/>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2" name="TextBox 16">
                  <a:extLst>
                    <a:ext uri="{FF2B5EF4-FFF2-40B4-BE49-F238E27FC236}">
                      <a16:creationId xmlns:a16="http://schemas.microsoft.com/office/drawing/2014/main" id="{F2C84641-E4FF-6EFD-56F5-C5CC0EB9C07F}"/>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0" name="Picture 9" descr="A picture containing text&#10;&#10;Description automatically generated">
                <a:extLst>
                  <a:ext uri="{FF2B5EF4-FFF2-40B4-BE49-F238E27FC236}">
                    <a16:creationId xmlns:a16="http://schemas.microsoft.com/office/drawing/2014/main" id="{978F1334-2015-CA5B-90A7-084541F35D85}"/>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8" name="Rectangle 7">
              <a:extLst>
                <a:ext uri="{FF2B5EF4-FFF2-40B4-BE49-F238E27FC236}">
                  <a16:creationId xmlns:a16="http://schemas.microsoft.com/office/drawing/2014/main" id="{1C772D8D-E408-DA6A-29F1-DC4AAB5BD535}"/>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TextBox 13">
            <a:extLst>
              <a:ext uri="{FF2B5EF4-FFF2-40B4-BE49-F238E27FC236}">
                <a16:creationId xmlns:a16="http://schemas.microsoft.com/office/drawing/2014/main" id="{AA96BFC9-806D-6ED2-6C53-02DA846220A4}"/>
              </a:ext>
            </a:extLst>
          </p:cNvPr>
          <p:cNvSpPr txBox="1"/>
          <p:nvPr/>
        </p:nvSpPr>
        <p:spPr>
          <a:xfrm>
            <a:off x="824752" y="1130650"/>
            <a:ext cx="6185647" cy="1815882"/>
          </a:xfrm>
          <a:prstGeom prst="rect">
            <a:avLst/>
          </a:prstGeom>
          <a:noFill/>
        </p:spPr>
        <p:txBody>
          <a:bodyPr wrap="square">
            <a:spAutoFit/>
          </a:bodyPr>
          <a:lstStyle/>
          <a:p>
            <a:pPr algn="just"/>
            <a:r>
              <a:rPr lang="en-ID" sz="1400" dirty="0" err="1">
                <a:effectLst/>
                <a:latin typeface="Quire Sans" panose="020B0502040400020003" pitchFamily="34" charset="0"/>
                <a:ea typeface="Calibri" panose="020F0502020204030204" pitchFamily="34" charset="0"/>
                <a:cs typeface="Quire Sans" panose="020B0502040400020003" pitchFamily="34" charset="0"/>
              </a:rPr>
              <a:t>Dengan</a:t>
            </a:r>
            <a:r>
              <a:rPr lang="en-ID" sz="1400" dirty="0">
                <a:effectLst/>
                <a:latin typeface="Quire Sans" panose="020B0502040400020003" pitchFamily="34" charset="0"/>
                <a:ea typeface="Calibri" panose="020F0502020204030204" pitchFamily="34" charset="0"/>
                <a:cs typeface="Quire Sans" panose="020B0502040400020003" pitchFamily="34" charset="0"/>
              </a:rPr>
              <a:t> APBN,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dapat</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diketahui</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arah</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tujuan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serta</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prioritas</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pembangunan</a:t>
            </a:r>
            <a:r>
              <a:rPr lang="en-ID" sz="1400" dirty="0">
                <a:effectLst/>
                <a:latin typeface="Quire Sans" panose="020B0502040400020003" pitchFamily="34" charset="0"/>
                <a:ea typeface="Calibri" panose="020F0502020204030204" pitchFamily="34" charset="0"/>
                <a:cs typeface="Quire Sans" panose="020B0502040400020003" pitchFamily="34" charset="0"/>
              </a:rPr>
              <a:t> yang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akan</a:t>
            </a:r>
            <a:r>
              <a:rPr lang="en-ID" sz="1400" dirty="0">
                <a:effectLst/>
                <a:latin typeface="Quire Sans" panose="020B0502040400020003" pitchFamily="34" charset="0"/>
                <a:ea typeface="Calibri" panose="020F0502020204030204" pitchFamily="34" charset="0"/>
                <a:cs typeface="Quire Sans" panose="020B0502040400020003" pitchFamily="34" charset="0"/>
              </a:rPr>
              <a:t> dan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sedang</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dilaksanakan</a:t>
            </a:r>
            <a:r>
              <a:rPr lang="en-ID" sz="1400" dirty="0">
                <a:effectLst/>
                <a:latin typeface="Quire Sans" panose="020B0502040400020003" pitchFamily="34" charset="0"/>
                <a:ea typeface="Calibri" panose="020F0502020204030204" pitchFamily="34" charset="0"/>
                <a:cs typeface="Quire Sans" panose="020B0502040400020003" pitchFamily="34" charset="0"/>
              </a:rPr>
              <a:t>. Pembangunan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sarana</a:t>
            </a:r>
            <a:r>
              <a:rPr lang="en-ID" sz="1400" dirty="0">
                <a:effectLst/>
                <a:latin typeface="Quire Sans" panose="020B0502040400020003" pitchFamily="34" charset="0"/>
                <a:ea typeface="Calibri" panose="020F0502020204030204" pitchFamily="34" charset="0"/>
                <a:cs typeface="Quire Sans" panose="020B0502040400020003" pitchFamily="34" charset="0"/>
              </a:rPr>
              <a:t> dan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prasarana</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ekonomi</a:t>
            </a:r>
            <a:r>
              <a:rPr lang="en-ID" sz="1400" dirty="0">
                <a:effectLst/>
                <a:latin typeface="Quire Sans" panose="020B0502040400020003" pitchFamily="34" charset="0"/>
                <a:ea typeface="Calibri" panose="020F0502020204030204" pitchFamily="34" charset="0"/>
                <a:cs typeface="Quire Sans" panose="020B0502040400020003" pitchFamily="34" charset="0"/>
              </a:rPr>
              <a:t> juga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akan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meningkatkan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produktivitas</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faktor-faktor</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produksi</a:t>
            </a:r>
            <a:r>
              <a:rPr lang="en-ID" sz="1400" dirty="0">
                <a:effectLst/>
                <a:latin typeface="Quire Sans" panose="020B0502040400020003" pitchFamily="34" charset="0"/>
                <a:ea typeface="Calibri" panose="020F0502020204030204" pitchFamily="34" charset="0"/>
                <a:cs typeface="Quire Sans" panose="020B0502040400020003" pitchFamily="34" charset="0"/>
              </a:rPr>
              <a:t>. Hal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ini</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dilakukan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serentak</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dengan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peningkatan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kualitas</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sumber</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daya</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manusia</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Konsekuensinya</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hasil-hasil</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produksi</a:t>
            </a:r>
            <a:r>
              <a:rPr lang="en-ID" sz="1400" dirty="0">
                <a:effectLst/>
                <a:latin typeface="Quire Sans" panose="020B0502040400020003" pitchFamily="34" charset="0"/>
                <a:ea typeface="Calibri" panose="020F0502020204030204" pitchFamily="34" charset="0"/>
                <a:cs typeface="Quire Sans" panose="020B0502040400020003" pitchFamily="34" charset="0"/>
              </a:rPr>
              <a:t> pun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semakin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meningkat</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Peningkatan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produksi</a:t>
            </a:r>
            <a:r>
              <a:rPr lang="en-ID" sz="1400" dirty="0">
                <a:effectLst/>
                <a:latin typeface="Quire Sans" panose="020B0502040400020003" pitchFamily="34" charset="0"/>
                <a:ea typeface="Calibri" panose="020F0502020204030204" pitchFamily="34" charset="0"/>
                <a:cs typeface="Quire Sans" panose="020B0502040400020003" pitchFamily="34" charset="0"/>
              </a:rPr>
              <a:t> yang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tidak</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dikonsumsi</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akan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meningkatkan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tabungan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masyarakat</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Akhirnya</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peningkatan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tabungan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akan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meningkatkan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investasi</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sehingga</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semakin</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banyak</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barang</a:t>
            </a:r>
            <a:r>
              <a:rPr lang="en-ID" sz="1400" dirty="0">
                <a:effectLst/>
                <a:latin typeface="Quire Sans" panose="020B0502040400020003" pitchFamily="34" charset="0"/>
                <a:ea typeface="Calibri" panose="020F0502020204030204" pitchFamily="34" charset="0"/>
                <a:cs typeface="Quire Sans" panose="020B0502040400020003" pitchFamily="34" charset="0"/>
              </a:rPr>
              <a:t> dan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jasa</a:t>
            </a:r>
            <a:r>
              <a:rPr lang="en-ID" sz="1400" dirty="0">
                <a:effectLst/>
                <a:latin typeface="Quire Sans" panose="020B0502040400020003" pitchFamily="34" charset="0"/>
                <a:ea typeface="Calibri" panose="020F0502020204030204" pitchFamily="34" charset="0"/>
                <a:cs typeface="Quire Sans" panose="020B0502040400020003" pitchFamily="34" charset="0"/>
              </a:rPr>
              <a:t> yang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tersedia</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bagi</a:t>
            </a:r>
            <a:r>
              <a:rPr lang="en-ID" sz="1400" dirty="0">
                <a:effectLst/>
                <a:latin typeface="Quire Sans" panose="020B0502040400020003" pitchFamily="34" charset="0"/>
                <a:ea typeface="Calibri" panose="020F0502020204030204" pitchFamily="34" charset="0"/>
                <a:cs typeface="Quire Sans" panose="020B0502040400020003" pitchFamily="34" charset="0"/>
              </a:rPr>
              <a:t> </a:t>
            </a:r>
            <a:r>
              <a:rPr lang="en-ID" sz="1400" dirty="0" err="1">
                <a:effectLst/>
                <a:latin typeface="Quire Sans" panose="020B0502040400020003" pitchFamily="34" charset="0"/>
                <a:ea typeface="Calibri" panose="020F0502020204030204" pitchFamily="34" charset="0"/>
                <a:cs typeface="Quire Sans" panose="020B0502040400020003" pitchFamily="34" charset="0"/>
              </a:rPr>
              <a:t>masyarakat</a:t>
            </a:r>
            <a:r>
              <a:rPr lang="en-ID" sz="1400" dirty="0">
                <a:effectLst/>
                <a:latin typeface="Quire Sans" panose="020B0502040400020003" pitchFamily="34" charset="0"/>
                <a:ea typeface="Calibri" panose="020F0502020204030204" pitchFamily="34" charset="0"/>
                <a:cs typeface="Quire Sans" panose="020B0502040400020003" pitchFamily="34" charset="0"/>
              </a:rPr>
              <a:t>.</a:t>
            </a:r>
            <a:r>
              <a:rPr lang="en-US" sz="1400" dirty="0">
                <a:effectLst/>
                <a:latin typeface="Quire Sans" panose="020B0502040400020003" pitchFamily="34" charset="0"/>
                <a:cs typeface="Quire Sans" panose="020B0502040400020003" pitchFamily="34" charset="0"/>
              </a:rPr>
              <a:t> </a:t>
            </a:r>
            <a:endParaRPr lang="id-ID" sz="1400" dirty="0">
              <a:latin typeface="Quire Sans" panose="020B0502040400020003" pitchFamily="34" charset="0"/>
              <a:cs typeface="Quire Sans" panose="020B0502040400020003" pitchFamily="34" charset="0"/>
            </a:endParaRPr>
          </a:p>
        </p:txBody>
      </p:sp>
      <p:pic>
        <p:nvPicPr>
          <p:cNvPr id="15" name="Picture 14" descr="A clipboard with a checklist and a coin&#10;&#10;Description automatically generated with low confidence">
            <a:extLst>
              <a:ext uri="{FF2B5EF4-FFF2-40B4-BE49-F238E27FC236}">
                <a16:creationId xmlns:a16="http://schemas.microsoft.com/office/drawing/2014/main" id="{89C398DB-19EA-9B3E-FD59-A921A9549D7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64188" y="2471507"/>
            <a:ext cx="1828800" cy="1828800"/>
          </a:xfrm>
          <a:prstGeom prst="rect">
            <a:avLst/>
          </a:prstGeom>
        </p:spPr>
      </p:pic>
    </p:spTree>
    <p:extLst>
      <p:ext uri="{BB962C8B-B14F-4D97-AF65-F5344CB8AC3E}">
        <p14:creationId xmlns:p14="http://schemas.microsoft.com/office/powerpoint/2010/main" val="7359833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4A38AD3-4EC7-32B7-50A1-1C0D2B8D740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20D68BDB-02E1-ED16-0312-BFA07F7E0AC6}"/>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0105672-5140-7FC8-3E74-2485DFBD14BA}"/>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D332262-5238-82DF-1750-BB12E4E819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DE91A85F-6AD7-55EB-9B4D-D60BC5F665B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171BF0D9-846B-250B-EA7B-C7DF7932121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6091F244-54CA-7E6A-9117-CDAF5A9E6EC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3F738A77-432E-D83F-61F8-1111DD81E167}"/>
              </a:ext>
            </a:extLst>
          </p:cNvPr>
          <p:cNvSpPr txBox="1">
            <a:spLocks/>
          </p:cNvSpPr>
          <p:nvPr/>
        </p:nvSpPr>
        <p:spPr>
          <a:xfrm>
            <a:off x="739467" y="28401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CF7617C7-D100-9F91-7FA3-EC2995103898}"/>
              </a:ext>
            </a:extLst>
          </p:cNvPr>
          <p:cNvSpPr txBox="1">
            <a:spLocks/>
          </p:cNvSpPr>
          <p:nvPr/>
        </p:nvSpPr>
        <p:spPr>
          <a:xfrm>
            <a:off x="1447800" y="329599"/>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Daerah (APBD)</a:t>
            </a:r>
          </a:p>
        </p:txBody>
      </p:sp>
      <p:sp>
        <p:nvSpPr>
          <p:cNvPr id="11" name="TextBox 10">
            <a:extLst>
              <a:ext uri="{FF2B5EF4-FFF2-40B4-BE49-F238E27FC236}">
                <a16:creationId xmlns:a16="http://schemas.microsoft.com/office/drawing/2014/main" id="{D55EEB45-BBE7-C98D-6BC0-EB5F641E557B}"/>
              </a:ext>
            </a:extLst>
          </p:cNvPr>
          <p:cNvSpPr txBox="1"/>
          <p:nvPr/>
        </p:nvSpPr>
        <p:spPr>
          <a:xfrm>
            <a:off x="1072116" y="752111"/>
            <a:ext cx="5334000" cy="338554"/>
          </a:xfrm>
          <a:prstGeom prst="rect">
            <a:avLst/>
          </a:prstGeom>
          <a:noFill/>
        </p:spPr>
        <p:txBody>
          <a:bodyPr wrap="square" rtlCol="0">
            <a:spAutoFit/>
          </a:bodyPr>
          <a:lstStyle/>
          <a:p>
            <a:pPr marL="342900" indent="-342900">
              <a:buFont typeface="+mj-lt"/>
              <a:buAutoNum type="alphaLcPeriod"/>
            </a:pPr>
            <a:r>
              <a:rPr lang="id-ID" sz="1600" b="1" dirty="0">
                <a:latin typeface="Quire Sans" panose="020B0502040400020003" pitchFamily="34" charset="0"/>
                <a:cs typeface="Quire Sans" panose="020B0502040400020003" pitchFamily="34" charset="0"/>
              </a:rPr>
              <a:t>Pengertian, Fungsi, dan Tujuan Penyusunan APBD</a:t>
            </a:r>
          </a:p>
        </p:txBody>
      </p:sp>
      <p:sp>
        <p:nvSpPr>
          <p:cNvPr id="12" name="TextBox 11">
            <a:extLst>
              <a:ext uri="{FF2B5EF4-FFF2-40B4-BE49-F238E27FC236}">
                <a16:creationId xmlns:a16="http://schemas.microsoft.com/office/drawing/2014/main" id="{ACA73EDC-6B6C-76A6-2FCD-1E61056398F3}"/>
              </a:ext>
            </a:extLst>
          </p:cNvPr>
          <p:cNvSpPr txBox="1"/>
          <p:nvPr/>
        </p:nvSpPr>
        <p:spPr>
          <a:xfrm>
            <a:off x="1072116" y="1016119"/>
            <a:ext cx="5334000" cy="307777"/>
          </a:xfrm>
          <a:prstGeom prst="rect">
            <a:avLst/>
          </a:prstGeom>
          <a:noFill/>
        </p:spPr>
        <p:txBody>
          <a:bodyPr wrap="square" rtlCol="0">
            <a:spAutoFit/>
          </a:bodyPr>
          <a:lstStyle/>
          <a:p>
            <a:pPr marL="342900" indent="-342900">
              <a:buFont typeface="+mj-lt"/>
              <a:buAutoNum type="arabicParenR"/>
            </a:pPr>
            <a:r>
              <a:rPr lang="id-ID" sz="1400" b="1" dirty="0">
                <a:latin typeface="Quire Sans" panose="020B0502040400020003" pitchFamily="34" charset="0"/>
                <a:cs typeface="Quire Sans" panose="020B0502040400020003" pitchFamily="34" charset="0"/>
              </a:rPr>
              <a:t>Pengertian APBD</a:t>
            </a:r>
          </a:p>
        </p:txBody>
      </p:sp>
      <p:sp>
        <p:nvSpPr>
          <p:cNvPr id="13" name="TextBox 12">
            <a:extLst>
              <a:ext uri="{FF2B5EF4-FFF2-40B4-BE49-F238E27FC236}">
                <a16:creationId xmlns:a16="http://schemas.microsoft.com/office/drawing/2014/main" id="{095406F4-6004-36D6-24FA-CD40DC50DCBA}"/>
              </a:ext>
            </a:extLst>
          </p:cNvPr>
          <p:cNvSpPr txBox="1"/>
          <p:nvPr/>
        </p:nvSpPr>
        <p:spPr>
          <a:xfrm>
            <a:off x="1447800" y="1361711"/>
            <a:ext cx="6400800" cy="1600438"/>
          </a:xfrm>
          <a:prstGeom prst="rect">
            <a:avLst/>
          </a:prstGeom>
          <a:noFill/>
        </p:spPr>
        <p:txBody>
          <a:bodyPr wrap="square" rtlCol="0">
            <a:spAutoFit/>
          </a:bodyPr>
          <a:lstStyle/>
          <a:p>
            <a:pPr algn="just"/>
            <a:r>
              <a:rPr lang="id-ID" sz="1400" dirty="0">
                <a:latin typeface="Quire Sans Light" panose="020B0302040400020003" pitchFamily="34" charset="0"/>
              </a:rPr>
              <a:t>Dalam UU RI No. 1 Tahun 2022 tentang Hubungan Keuangan antara Pemerintah Pusat dan Pemerintah Daerah, dikatakan bahwa anggaran pendapatan dan belanja daerah (APBD) adalah rencana keuangan tahunan pemerintahan daerah yang disetujui oleh DPRD dan ditetapkan dengan Peraturan Daerah. APBN merupakan satu kesatuan yang terdiri atas pendapatan daerah, belanja daerah, dan pembiayaan daerah. Tahun anggaran APBD meliputi masa satu tahun, mulai dari tanggal 1 Januari sampai dengan 31 Desember. </a:t>
            </a:r>
          </a:p>
        </p:txBody>
      </p:sp>
    </p:spTree>
    <p:extLst>
      <p:ext uri="{BB962C8B-B14F-4D97-AF65-F5344CB8AC3E}">
        <p14:creationId xmlns:p14="http://schemas.microsoft.com/office/powerpoint/2010/main" val="27213344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1060980-E694-C64E-6A4F-A6C86025BA01}"/>
              </a:ext>
            </a:extLst>
          </p:cNvPr>
          <p:cNvGrpSpPr/>
          <p:nvPr/>
        </p:nvGrpSpPr>
        <p:grpSpPr>
          <a:xfrm>
            <a:off x="0" y="4400550"/>
            <a:ext cx="9144000" cy="841375"/>
            <a:chOff x="0" y="4302125"/>
            <a:chExt cx="9144000" cy="841375"/>
          </a:xfrm>
        </p:grpSpPr>
        <p:grpSp>
          <p:nvGrpSpPr>
            <p:cNvPr id="3" name="Group 2">
              <a:extLst>
                <a:ext uri="{FF2B5EF4-FFF2-40B4-BE49-F238E27FC236}">
                  <a16:creationId xmlns:a16="http://schemas.microsoft.com/office/drawing/2014/main" id="{BAA1DF62-7BD8-590D-B82B-079E4DEF5EA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2D7251F-F723-A41A-F84C-1220D603E46F}"/>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AD34EC30-D869-0C63-9103-5A0D098492ED}"/>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9DCF75F-2332-6F03-75EF-12B3A32FAA8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E17F6EEE-DD7A-2B3F-6F5F-51EF5D34167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113F756-CC61-CF68-5F5E-9EE98BA4CFB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A53ED508-F94D-261D-8BCC-B94278017629}"/>
              </a:ext>
            </a:extLst>
          </p:cNvPr>
          <p:cNvSpPr txBox="1">
            <a:spLocks/>
          </p:cNvSpPr>
          <p:nvPr/>
        </p:nvSpPr>
        <p:spPr>
          <a:xfrm>
            <a:off x="0" y="-8349"/>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5AB7E87F-A664-5EB5-640E-D2A82B465624}"/>
              </a:ext>
            </a:extLst>
          </p:cNvPr>
          <p:cNvSpPr txBox="1">
            <a:spLocks/>
          </p:cNvSpPr>
          <p:nvPr/>
        </p:nvSpPr>
        <p:spPr>
          <a:xfrm>
            <a:off x="708333" y="37236"/>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Daerah (APBD)</a:t>
            </a:r>
          </a:p>
        </p:txBody>
      </p:sp>
      <p:sp>
        <p:nvSpPr>
          <p:cNvPr id="11" name="TextBox 10">
            <a:extLst>
              <a:ext uri="{FF2B5EF4-FFF2-40B4-BE49-F238E27FC236}">
                <a16:creationId xmlns:a16="http://schemas.microsoft.com/office/drawing/2014/main" id="{392B0E14-E46F-E11D-BCCF-3EC2F7D677AB}"/>
              </a:ext>
            </a:extLst>
          </p:cNvPr>
          <p:cNvSpPr txBox="1"/>
          <p:nvPr/>
        </p:nvSpPr>
        <p:spPr>
          <a:xfrm>
            <a:off x="381000" y="367324"/>
            <a:ext cx="5334000" cy="338554"/>
          </a:xfrm>
          <a:prstGeom prst="rect">
            <a:avLst/>
          </a:prstGeom>
          <a:noFill/>
        </p:spPr>
        <p:txBody>
          <a:bodyPr wrap="square" rtlCol="0">
            <a:spAutoFit/>
          </a:bodyPr>
          <a:lstStyle/>
          <a:p>
            <a:pPr marL="342900" indent="-342900">
              <a:buFont typeface="+mj-lt"/>
              <a:buAutoNum type="alphaLcPeriod"/>
            </a:pPr>
            <a:r>
              <a:rPr lang="id-ID" sz="1400" b="1" dirty="0">
                <a:latin typeface="Quire Sans" panose="020B0502040400020003" pitchFamily="34" charset="0"/>
                <a:cs typeface="Quire Sans" panose="020B0502040400020003" pitchFamily="34" charset="0"/>
              </a:rPr>
              <a:t>Pengertian</a:t>
            </a:r>
            <a:r>
              <a:rPr lang="id-ID" sz="1600" b="1" dirty="0">
                <a:latin typeface="Quire Sans" panose="020B0502040400020003" pitchFamily="34" charset="0"/>
                <a:cs typeface="Quire Sans" panose="020B0502040400020003" pitchFamily="34" charset="0"/>
              </a:rPr>
              <a:t>, Fungsi, dan Tujuan Penyusunan APBD</a:t>
            </a:r>
          </a:p>
        </p:txBody>
      </p:sp>
      <p:sp>
        <p:nvSpPr>
          <p:cNvPr id="12" name="TextBox 11">
            <a:extLst>
              <a:ext uri="{FF2B5EF4-FFF2-40B4-BE49-F238E27FC236}">
                <a16:creationId xmlns:a16="http://schemas.microsoft.com/office/drawing/2014/main" id="{F3268851-2726-53D4-EE1B-0E2FEA7AF6F3}"/>
              </a:ext>
            </a:extLst>
          </p:cNvPr>
          <p:cNvSpPr txBox="1"/>
          <p:nvPr/>
        </p:nvSpPr>
        <p:spPr>
          <a:xfrm>
            <a:off x="381000" y="606097"/>
            <a:ext cx="5334000" cy="307777"/>
          </a:xfrm>
          <a:prstGeom prst="rect">
            <a:avLst/>
          </a:prstGeom>
          <a:noFill/>
        </p:spPr>
        <p:txBody>
          <a:bodyPr wrap="square" rtlCol="0">
            <a:spAutoFit/>
          </a:bodyPr>
          <a:lstStyle/>
          <a:p>
            <a:pPr marL="342900" indent="-342900">
              <a:buFont typeface="+mj-lt"/>
              <a:buAutoNum type="arabicParenR" startAt="2"/>
            </a:pPr>
            <a:r>
              <a:rPr lang="id-ID" sz="1400" b="1" dirty="0">
                <a:latin typeface="Quire Sans" panose="020B0502040400020003" pitchFamily="34" charset="0"/>
                <a:cs typeface="Quire Sans" panose="020B0502040400020003" pitchFamily="34" charset="0"/>
              </a:rPr>
              <a:t>Fungsi APBD</a:t>
            </a:r>
          </a:p>
        </p:txBody>
      </p:sp>
      <p:sp>
        <p:nvSpPr>
          <p:cNvPr id="15" name="TextBox 14">
            <a:extLst>
              <a:ext uri="{FF2B5EF4-FFF2-40B4-BE49-F238E27FC236}">
                <a16:creationId xmlns:a16="http://schemas.microsoft.com/office/drawing/2014/main" id="{BCCDA000-283E-F967-F184-4004C3CDDE33}"/>
              </a:ext>
            </a:extLst>
          </p:cNvPr>
          <p:cNvSpPr txBox="1"/>
          <p:nvPr/>
        </p:nvSpPr>
        <p:spPr>
          <a:xfrm>
            <a:off x="755153" y="890422"/>
            <a:ext cx="8108455" cy="2492990"/>
          </a:xfrm>
          <a:prstGeom prst="rect">
            <a:avLst/>
          </a:prstGeom>
          <a:noFill/>
        </p:spPr>
        <p:txBody>
          <a:bodyPr wrap="square" rtlCol="0">
            <a:spAutoFit/>
          </a:bodyPr>
          <a:lstStyle/>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otorisasi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bahwa anggaran daerah menjadi dasar untuk melaksanakan pendapatan dan belanja pada tahun yang bersangkutan.</a:t>
            </a:r>
          </a:p>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perencanaan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bahwa anggaran daerah menjadi pedoman bagi manajemen dalam merencanakan kegiatan pada tahun yang bersangkutan.</a:t>
            </a:r>
          </a:p>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pengawasan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bahwa anggaran daerah menjadi pedoman untuk menilai kegiatan penyelenggaraan pemerintah daerah sesuai ketentuan yang telah ditetapkan.</a:t>
            </a:r>
          </a:p>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alokasi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bawah anggaran daerah harus diarahkan mengurangi pengangguran dan </a:t>
            </a:r>
            <a:r>
              <a:rPr lang="id-ID" sz="1300" dirty="0" err="1">
                <a:solidFill>
                  <a:schemeClr val="accent1">
                    <a:lumMod val="50000"/>
                  </a:schemeClr>
                </a:solidFill>
                <a:latin typeface="Quire Sans Light" panose="020B0302040400020003" pitchFamily="34" charset="0"/>
                <a:cs typeface="Quire Sans" panose="020B0502040400020003" pitchFamily="34" charset="0"/>
              </a:rPr>
              <a:t>pemboroan</a:t>
            </a:r>
            <a:r>
              <a:rPr lang="id-ID" sz="1300" dirty="0">
                <a:solidFill>
                  <a:schemeClr val="accent1">
                    <a:lumMod val="50000"/>
                  </a:schemeClr>
                </a:solidFill>
                <a:latin typeface="Quire Sans Light" panose="020B0302040400020003" pitchFamily="34" charset="0"/>
                <a:cs typeface="Quire Sans" panose="020B0502040400020003" pitchFamily="34" charset="0"/>
              </a:rPr>
              <a:t> sumber daya, serta meningkatkan efisiensi dan efektivitas perekonomian.</a:t>
            </a:r>
          </a:p>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distribusi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bahwa kebijakan anggaran daerah harus memperhatikan rasa keadilan dan kepatuhan.</a:t>
            </a:r>
          </a:p>
          <a:p>
            <a:pPr marL="342900" indent="-342900" algn="just">
              <a:buFont typeface="+mj-lt"/>
              <a:buAutoNum type="alphaLcParenR"/>
            </a:pPr>
            <a:r>
              <a:rPr lang="id-ID" sz="1300" b="1" dirty="0">
                <a:solidFill>
                  <a:schemeClr val="accent1">
                    <a:lumMod val="50000"/>
                  </a:schemeClr>
                </a:solidFill>
                <a:latin typeface="Quire Sans" panose="020B0502040400020003" pitchFamily="34" charset="0"/>
                <a:cs typeface="Quire Sans" panose="020B0502040400020003" pitchFamily="34" charset="0"/>
              </a:rPr>
              <a:t>Fungsi stabilisasi </a:t>
            </a:r>
            <a:r>
              <a:rPr lang="id-ID" sz="1300" dirty="0">
                <a:solidFill>
                  <a:schemeClr val="accent1">
                    <a:lumMod val="50000"/>
                  </a:schemeClr>
                </a:solidFill>
                <a:latin typeface="Quire Sans Light" panose="020B0302040400020003" pitchFamily="34" charset="0"/>
                <a:cs typeface="Quire Sans" panose="020B0502040400020003" pitchFamily="34" charset="0"/>
              </a:rPr>
              <a:t>mengandung arti bahwa anggaran pemerintah daerah menjadi alat untuk memelihara dan mengupayakan keseimbangan fundamental perekonomian. </a:t>
            </a:r>
          </a:p>
        </p:txBody>
      </p:sp>
      <p:sp>
        <p:nvSpPr>
          <p:cNvPr id="18" name="TextBox 17">
            <a:extLst>
              <a:ext uri="{FF2B5EF4-FFF2-40B4-BE49-F238E27FC236}">
                <a16:creationId xmlns:a16="http://schemas.microsoft.com/office/drawing/2014/main" id="{883E7E41-39BE-400A-C8A4-EC378BB43AFA}"/>
              </a:ext>
            </a:extLst>
          </p:cNvPr>
          <p:cNvSpPr txBox="1"/>
          <p:nvPr/>
        </p:nvSpPr>
        <p:spPr>
          <a:xfrm>
            <a:off x="381000" y="3432250"/>
            <a:ext cx="5334000" cy="307777"/>
          </a:xfrm>
          <a:prstGeom prst="rect">
            <a:avLst/>
          </a:prstGeom>
          <a:noFill/>
        </p:spPr>
        <p:txBody>
          <a:bodyPr wrap="square" rtlCol="0">
            <a:spAutoFit/>
          </a:bodyPr>
          <a:lstStyle/>
          <a:p>
            <a:pPr marL="342900" indent="-342900">
              <a:buFont typeface="+mj-lt"/>
              <a:buAutoNum type="arabicParenR" startAt="3"/>
            </a:pPr>
            <a:r>
              <a:rPr lang="id-ID" sz="1300" b="1" dirty="0">
                <a:latin typeface="Quire Sans" panose="020B0502040400020003" pitchFamily="34" charset="0"/>
                <a:cs typeface="Quire Sans" panose="020B0502040400020003" pitchFamily="34" charset="0"/>
              </a:rPr>
              <a:t>Tujuan</a:t>
            </a:r>
            <a:r>
              <a:rPr lang="id-ID" sz="1400" b="1" dirty="0">
                <a:latin typeface="Quire Sans" panose="020B0502040400020003" pitchFamily="34" charset="0"/>
                <a:cs typeface="Quire Sans" panose="020B0502040400020003" pitchFamily="34" charset="0"/>
              </a:rPr>
              <a:t> Penyusunan APBN</a:t>
            </a:r>
          </a:p>
        </p:txBody>
      </p:sp>
      <p:sp>
        <p:nvSpPr>
          <p:cNvPr id="19" name="TextBox 18">
            <a:extLst>
              <a:ext uri="{FF2B5EF4-FFF2-40B4-BE49-F238E27FC236}">
                <a16:creationId xmlns:a16="http://schemas.microsoft.com/office/drawing/2014/main" id="{2F0C4A9D-19DE-B7F7-CDEF-2003437E125A}"/>
              </a:ext>
            </a:extLst>
          </p:cNvPr>
          <p:cNvSpPr txBox="1"/>
          <p:nvPr/>
        </p:nvSpPr>
        <p:spPr>
          <a:xfrm>
            <a:off x="730744" y="3668292"/>
            <a:ext cx="8132864" cy="692497"/>
          </a:xfrm>
          <a:prstGeom prst="rect">
            <a:avLst/>
          </a:prstGeom>
          <a:noFill/>
        </p:spPr>
        <p:txBody>
          <a:bodyPr wrap="square" rtlCol="0">
            <a:spAutoFit/>
          </a:bodyPr>
          <a:lstStyle/>
          <a:p>
            <a:pPr algn="just"/>
            <a:r>
              <a:rPr lang="id-ID" sz="1300" dirty="0">
                <a:latin typeface="Quire Sans Light" panose="020B0302040400020003" pitchFamily="34" charset="0"/>
              </a:rPr>
              <a:t>Sebagai pedoman pendapatan dan belanja dalam melaksanakan kegiatan pemerintah daerah. Dengan APDB, pemerintah daerah sudah memiliki gambaran jelas tentang pendapatan dan pengeluaran selama satu tahun. Dengan APBD, </a:t>
            </a:r>
            <a:r>
              <a:rPr lang="id-ID" sz="1300" dirty="0" err="1">
                <a:latin typeface="Quire Sans Light" panose="020B0302040400020003" pitchFamily="34" charset="0"/>
              </a:rPr>
              <a:t>kesalaha</a:t>
            </a:r>
            <a:r>
              <a:rPr lang="id-ID" sz="1300" dirty="0">
                <a:latin typeface="Quire Sans Light" panose="020B0302040400020003" pitchFamily="34" charset="0"/>
              </a:rPr>
              <a:t>, pemborosan, dan penyelewengan yang merugikan dapat dihindari.</a:t>
            </a:r>
          </a:p>
        </p:txBody>
      </p:sp>
    </p:spTree>
    <p:extLst>
      <p:ext uri="{BB962C8B-B14F-4D97-AF65-F5344CB8AC3E}">
        <p14:creationId xmlns:p14="http://schemas.microsoft.com/office/powerpoint/2010/main" val="228417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4A38AD3-4EC7-32B7-50A1-1C0D2B8D740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20D68BDB-02E1-ED16-0312-BFA07F7E0AC6}"/>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0105672-5140-7FC8-3E74-2485DFBD14BA}"/>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D332262-5238-82DF-1750-BB12E4E819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DE91A85F-6AD7-55EB-9B4D-D60BC5F665B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171BF0D9-846B-250B-EA7B-C7DF7932121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6091F244-54CA-7E6A-9117-CDAF5A9E6EC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284C0A1D-F0D9-1391-FD2B-58A5BA31933B}"/>
              </a:ext>
            </a:extLst>
          </p:cNvPr>
          <p:cNvSpPr txBox="1">
            <a:spLocks/>
          </p:cNvSpPr>
          <p:nvPr/>
        </p:nvSpPr>
        <p:spPr>
          <a:xfrm>
            <a:off x="50377" y="2592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316B042C-88A6-C5ED-45BA-CE6117DF393B}"/>
              </a:ext>
            </a:extLst>
          </p:cNvPr>
          <p:cNvSpPr txBox="1">
            <a:spLocks/>
          </p:cNvSpPr>
          <p:nvPr/>
        </p:nvSpPr>
        <p:spPr>
          <a:xfrm>
            <a:off x="793376" y="300421"/>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Daerah (APBD)</a:t>
            </a:r>
          </a:p>
        </p:txBody>
      </p:sp>
      <p:sp>
        <p:nvSpPr>
          <p:cNvPr id="11" name="TextBox 10">
            <a:extLst>
              <a:ext uri="{FF2B5EF4-FFF2-40B4-BE49-F238E27FC236}">
                <a16:creationId xmlns:a16="http://schemas.microsoft.com/office/drawing/2014/main" id="{A48D287D-05BF-F091-E18D-A32236A3BC26}"/>
              </a:ext>
            </a:extLst>
          </p:cNvPr>
          <p:cNvSpPr txBox="1"/>
          <p:nvPr/>
        </p:nvSpPr>
        <p:spPr>
          <a:xfrm>
            <a:off x="457200" y="770661"/>
            <a:ext cx="6019800" cy="323165"/>
          </a:xfrm>
          <a:prstGeom prst="rect">
            <a:avLst/>
          </a:prstGeom>
          <a:noFill/>
        </p:spPr>
        <p:txBody>
          <a:bodyPr wrap="square" rtlCol="0">
            <a:spAutoFit/>
          </a:bodyPr>
          <a:lstStyle/>
          <a:p>
            <a:pPr marL="342900" indent="-342900">
              <a:buFont typeface="+mj-lt"/>
              <a:buAutoNum type="alphaLcPeriod" startAt="2"/>
            </a:pPr>
            <a:r>
              <a:rPr lang="id-ID" sz="1500" b="1" dirty="0">
                <a:latin typeface="Quire Sans" panose="020B0502040400020003" pitchFamily="34" charset="0"/>
                <a:cs typeface="Quire Sans" panose="020B0502040400020003" pitchFamily="34" charset="0"/>
              </a:rPr>
              <a:t>Sumber-Sumber Penerimaan dan Jenis-Jenis Belanja Daerah</a:t>
            </a:r>
          </a:p>
        </p:txBody>
      </p:sp>
      <p:sp>
        <p:nvSpPr>
          <p:cNvPr id="12" name="TextBox 11">
            <a:extLst>
              <a:ext uri="{FF2B5EF4-FFF2-40B4-BE49-F238E27FC236}">
                <a16:creationId xmlns:a16="http://schemas.microsoft.com/office/drawing/2014/main" id="{AFA1A3EC-4F93-665B-CB56-EE69B1D43994}"/>
              </a:ext>
            </a:extLst>
          </p:cNvPr>
          <p:cNvSpPr txBox="1"/>
          <p:nvPr/>
        </p:nvSpPr>
        <p:spPr>
          <a:xfrm>
            <a:off x="457200" y="996284"/>
            <a:ext cx="5334000" cy="307777"/>
          </a:xfrm>
          <a:prstGeom prst="rect">
            <a:avLst/>
          </a:prstGeom>
          <a:noFill/>
        </p:spPr>
        <p:txBody>
          <a:bodyPr wrap="square" rtlCol="0">
            <a:spAutoFit/>
          </a:bodyPr>
          <a:lstStyle/>
          <a:p>
            <a:pPr marL="342900" indent="-342900">
              <a:buFont typeface="+mj-lt"/>
              <a:buAutoNum type="arabicParenR"/>
            </a:pPr>
            <a:r>
              <a:rPr lang="id-ID" sz="1400" b="1" dirty="0">
                <a:latin typeface="Quire Sans" panose="020B0502040400020003" pitchFamily="34" charset="0"/>
                <a:cs typeface="Quire Sans" panose="020B0502040400020003" pitchFamily="34" charset="0"/>
              </a:rPr>
              <a:t>Sumber-sumber penerimaan daerah</a:t>
            </a:r>
          </a:p>
        </p:txBody>
      </p:sp>
      <p:sp>
        <p:nvSpPr>
          <p:cNvPr id="13" name="Rounded Rectangle 12">
            <a:extLst>
              <a:ext uri="{FF2B5EF4-FFF2-40B4-BE49-F238E27FC236}">
                <a16:creationId xmlns:a16="http://schemas.microsoft.com/office/drawing/2014/main" id="{9BB82864-67A9-D9A0-C061-919D8C7C2688}"/>
              </a:ext>
            </a:extLst>
          </p:cNvPr>
          <p:cNvSpPr/>
          <p:nvPr/>
        </p:nvSpPr>
        <p:spPr>
          <a:xfrm>
            <a:off x="847165" y="1391411"/>
            <a:ext cx="3733800" cy="2526460"/>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a:pPr>
            <a:r>
              <a:rPr lang="id-ID" sz="1400" b="1" dirty="0">
                <a:solidFill>
                  <a:schemeClr val="bg1"/>
                </a:solidFill>
                <a:latin typeface="Quire Sans" panose="020B0502040400020003" pitchFamily="34" charset="0"/>
                <a:cs typeface="Quire Sans" panose="020B0502040400020003" pitchFamily="34" charset="0"/>
              </a:rPr>
              <a:t>Pendapatan daerah</a:t>
            </a:r>
          </a:p>
          <a:p>
            <a:pPr algn="just"/>
            <a:r>
              <a:rPr lang="id-ID" sz="1400" dirty="0">
                <a:solidFill>
                  <a:schemeClr val="bg1"/>
                </a:solidFill>
                <a:latin typeface="Quire Sans" panose="020B0502040400020003" pitchFamily="34" charset="0"/>
                <a:cs typeface="Quire Sans" panose="020B0502040400020003" pitchFamily="34" charset="0"/>
              </a:rPr>
              <a:t>Pendapatan daerah bersumber dari:</a:t>
            </a:r>
          </a:p>
          <a:p>
            <a:pPr marL="285750" indent="-285750" algn="just">
              <a:buFont typeface="Arial" panose="020B0604020202020204" pitchFamily="34" charset="0"/>
              <a:buChar char="•"/>
            </a:pPr>
            <a:r>
              <a:rPr lang="id-ID" sz="1400" dirty="0">
                <a:solidFill>
                  <a:schemeClr val="bg1"/>
                </a:solidFill>
                <a:latin typeface="Quire Sans" panose="020B0502040400020003" pitchFamily="34" charset="0"/>
                <a:cs typeface="Quire Sans" panose="020B0502040400020003" pitchFamily="34" charset="0"/>
              </a:rPr>
              <a:t>pendapatan asli daerah (PAD), bersumber dari pajak daerah, retribusi daerah, hasil pengelolaan kekayaan daerah yang dipisahkan, dan lain-lain; serta</a:t>
            </a:r>
          </a:p>
          <a:p>
            <a:pPr marL="285750" indent="-285750" algn="just">
              <a:buFont typeface="Arial" panose="020B0604020202020204" pitchFamily="34" charset="0"/>
              <a:buChar char="•"/>
            </a:pPr>
            <a:r>
              <a:rPr lang="id-ID" sz="1400" dirty="0">
                <a:solidFill>
                  <a:schemeClr val="bg1"/>
                </a:solidFill>
                <a:latin typeface="Quire Sans" panose="020B0502040400020003" pitchFamily="34" charset="0"/>
                <a:cs typeface="Quire Sans" panose="020B0502040400020003" pitchFamily="34" charset="0"/>
              </a:rPr>
              <a:t>dana perimbangan, terdiri atas dana bagi hasil, dana alokasi umum, dan dana alokasi khusus. </a:t>
            </a:r>
          </a:p>
        </p:txBody>
      </p:sp>
      <p:sp>
        <p:nvSpPr>
          <p:cNvPr id="14" name="Rounded Rectangle 13">
            <a:extLst>
              <a:ext uri="{FF2B5EF4-FFF2-40B4-BE49-F238E27FC236}">
                <a16:creationId xmlns:a16="http://schemas.microsoft.com/office/drawing/2014/main" id="{251936A0-FDCD-70D4-B0BB-86F4DF0D2A4E}"/>
              </a:ext>
            </a:extLst>
          </p:cNvPr>
          <p:cNvSpPr/>
          <p:nvPr/>
        </p:nvSpPr>
        <p:spPr>
          <a:xfrm>
            <a:off x="4953000" y="1418752"/>
            <a:ext cx="3733800" cy="1524001"/>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startAt="2"/>
            </a:pPr>
            <a:r>
              <a:rPr lang="id-ID" sz="1400" b="1" dirty="0">
                <a:solidFill>
                  <a:schemeClr val="bg1"/>
                </a:solidFill>
                <a:latin typeface="Quire Sans" panose="020B0502040400020003" pitchFamily="34" charset="0"/>
                <a:cs typeface="Quire Sans" panose="020B0502040400020003" pitchFamily="34" charset="0"/>
              </a:rPr>
              <a:t>Pembiayaan</a:t>
            </a:r>
          </a:p>
          <a:p>
            <a:pPr algn="just"/>
            <a:r>
              <a:rPr lang="id-ID" sz="1400" dirty="0">
                <a:solidFill>
                  <a:schemeClr val="bg1"/>
                </a:solidFill>
                <a:latin typeface="Quire Sans Light" panose="020B0302040400020003" pitchFamily="34" charset="0"/>
                <a:cs typeface="Quire Sans" panose="020B0502040400020003" pitchFamily="34" charset="0"/>
              </a:rPr>
              <a:t>Pembiayaan bersumber dari sisa lebih perhitungan anggaran daerah, penerimaan pinjaman daerah, dana cadangan daerah, dan hasil penjualan kekayaan daerah yang dipisahkan.</a:t>
            </a:r>
          </a:p>
        </p:txBody>
      </p:sp>
    </p:spTree>
    <p:extLst>
      <p:ext uri="{BB962C8B-B14F-4D97-AF65-F5344CB8AC3E}">
        <p14:creationId xmlns:p14="http://schemas.microsoft.com/office/powerpoint/2010/main" val="3266677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4A38AD3-4EC7-32B7-50A1-1C0D2B8D740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20D68BDB-02E1-ED16-0312-BFA07F7E0AC6}"/>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0105672-5140-7FC8-3E74-2485DFBD14BA}"/>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D332262-5238-82DF-1750-BB12E4E819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DE91A85F-6AD7-55EB-9B4D-D60BC5F665B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171BF0D9-846B-250B-EA7B-C7DF7932121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6091F244-54CA-7E6A-9117-CDAF5A9E6EC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284C0A1D-F0D9-1391-FD2B-58A5BA31933B}"/>
              </a:ext>
            </a:extLst>
          </p:cNvPr>
          <p:cNvSpPr txBox="1">
            <a:spLocks/>
          </p:cNvSpPr>
          <p:nvPr/>
        </p:nvSpPr>
        <p:spPr>
          <a:xfrm>
            <a:off x="50377" y="2592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316B042C-88A6-C5ED-45BA-CE6117DF393B}"/>
              </a:ext>
            </a:extLst>
          </p:cNvPr>
          <p:cNvSpPr txBox="1">
            <a:spLocks/>
          </p:cNvSpPr>
          <p:nvPr/>
        </p:nvSpPr>
        <p:spPr>
          <a:xfrm>
            <a:off x="793376" y="300421"/>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Daerah (APBD)</a:t>
            </a:r>
          </a:p>
        </p:txBody>
      </p:sp>
      <p:sp>
        <p:nvSpPr>
          <p:cNvPr id="11" name="TextBox 10">
            <a:extLst>
              <a:ext uri="{FF2B5EF4-FFF2-40B4-BE49-F238E27FC236}">
                <a16:creationId xmlns:a16="http://schemas.microsoft.com/office/drawing/2014/main" id="{A48D287D-05BF-F091-E18D-A32236A3BC26}"/>
              </a:ext>
            </a:extLst>
          </p:cNvPr>
          <p:cNvSpPr txBox="1"/>
          <p:nvPr/>
        </p:nvSpPr>
        <p:spPr>
          <a:xfrm>
            <a:off x="457200" y="770661"/>
            <a:ext cx="5943600" cy="323165"/>
          </a:xfrm>
          <a:prstGeom prst="rect">
            <a:avLst/>
          </a:prstGeom>
          <a:noFill/>
        </p:spPr>
        <p:txBody>
          <a:bodyPr wrap="square" rtlCol="0">
            <a:spAutoFit/>
          </a:bodyPr>
          <a:lstStyle/>
          <a:p>
            <a:pPr marL="342900" indent="-342900">
              <a:buFont typeface="+mj-lt"/>
              <a:buAutoNum type="alphaLcPeriod" startAt="2"/>
            </a:pPr>
            <a:r>
              <a:rPr lang="id-ID" sz="1500" b="1" dirty="0">
                <a:latin typeface="Quire Sans" panose="020B0502040400020003" pitchFamily="34" charset="0"/>
                <a:cs typeface="Quire Sans" panose="020B0502040400020003" pitchFamily="34" charset="0"/>
              </a:rPr>
              <a:t>Sumber-Sumber Penerimaan dan Jenis-Jenis Belanja Daerah</a:t>
            </a:r>
          </a:p>
        </p:txBody>
      </p:sp>
      <p:sp>
        <p:nvSpPr>
          <p:cNvPr id="12" name="TextBox 11">
            <a:extLst>
              <a:ext uri="{FF2B5EF4-FFF2-40B4-BE49-F238E27FC236}">
                <a16:creationId xmlns:a16="http://schemas.microsoft.com/office/drawing/2014/main" id="{AFA1A3EC-4F93-665B-CB56-EE69B1D43994}"/>
              </a:ext>
            </a:extLst>
          </p:cNvPr>
          <p:cNvSpPr txBox="1"/>
          <p:nvPr/>
        </p:nvSpPr>
        <p:spPr>
          <a:xfrm>
            <a:off x="457200" y="996284"/>
            <a:ext cx="5334000" cy="307777"/>
          </a:xfrm>
          <a:prstGeom prst="rect">
            <a:avLst/>
          </a:prstGeom>
          <a:noFill/>
        </p:spPr>
        <p:txBody>
          <a:bodyPr wrap="square" rtlCol="0">
            <a:spAutoFit/>
          </a:bodyPr>
          <a:lstStyle/>
          <a:p>
            <a:pPr marL="342900" indent="-342900">
              <a:buFont typeface="+mj-lt"/>
              <a:buAutoNum type="arabicParenR" startAt="2"/>
            </a:pPr>
            <a:r>
              <a:rPr lang="id-ID" sz="1400" b="1" dirty="0">
                <a:latin typeface="Quire Sans" panose="020B0502040400020003" pitchFamily="34" charset="0"/>
                <a:cs typeface="Quire Sans" panose="020B0502040400020003" pitchFamily="34" charset="0"/>
              </a:rPr>
              <a:t>Jenis-jenis belanja daerah</a:t>
            </a:r>
          </a:p>
        </p:txBody>
      </p:sp>
      <p:sp>
        <p:nvSpPr>
          <p:cNvPr id="13" name="Rounded Rectangle 12">
            <a:extLst>
              <a:ext uri="{FF2B5EF4-FFF2-40B4-BE49-F238E27FC236}">
                <a16:creationId xmlns:a16="http://schemas.microsoft.com/office/drawing/2014/main" id="{9BB82864-67A9-D9A0-C061-919D8C7C2688}"/>
              </a:ext>
            </a:extLst>
          </p:cNvPr>
          <p:cNvSpPr/>
          <p:nvPr/>
        </p:nvSpPr>
        <p:spPr>
          <a:xfrm>
            <a:off x="847164" y="1320836"/>
            <a:ext cx="3953435" cy="1272022"/>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a:pPr>
            <a:r>
              <a:rPr lang="id-ID" sz="1400" b="1" dirty="0">
                <a:solidFill>
                  <a:schemeClr val="bg1"/>
                </a:solidFill>
                <a:latin typeface="Quire Sans" panose="020B0502040400020003" pitchFamily="34" charset="0"/>
                <a:cs typeface="Quire Sans" panose="020B0502040400020003" pitchFamily="34" charset="0"/>
              </a:rPr>
              <a:t>Belanja daerah menurut urusan pemerintah</a:t>
            </a:r>
          </a:p>
          <a:p>
            <a:pPr algn="just"/>
            <a:r>
              <a:rPr lang="id-ID" sz="1400" dirty="0">
                <a:solidFill>
                  <a:schemeClr val="bg1"/>
                </a:solidFill>
                <a:latin typeface="Quire Sans Light" panose="020B0302040400020003" pitchFamily="34" charset="0"/>
                <a:cs typeface="Quire Sans" panose="020B0502040400020003" pitchFamily="34" charset="0"/>
              </a:rPr>
              <a:t>Klasifikasi belanja daerah menurut urusan pemerintahan terdiri atas belanja urusan wajib dan belanja urusan pilihan. </a:t>
            </a:r>
          </a:p>
        </p:txBody>
      </p:sp>
      <p:sp>
        <p:nvSpPr>
          <p:cNvPr id="14" name="Rounded Rectangle 13">
            <a:extLst>
              <a:ext uri="{FF2B5EF4-FFF2-40B4-BE49-F238E27FC236}">
                <a16:creationId xmlns:a16="http://schemas.microsoft.com/office/drawing/2014/main" id="{251936A0-FDCD-70D4-B0BB-86F4DF0D2A4E}"/>
              </a:ext>
            </a:extLst>
          </p:cNvPr>
          <p:cNvSpPr/>
          <p:nvPr/>
        </p:nvSpPr>
        <p:spPr>
          <a:xfrm>
            <a:off x="4953000" y="1315497"/>
            <a:ext cx="3733800" cy="1272022"/>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startAt="2"/>
            </a:pPr>
            <a:r>
              <a:rPr lang="id-ID" sz="1400" b="1" dirty="0">
                <a:solidFill>
                  <a:schemeClr val="bg1"/>
                </a:solidFill>
                <a:latin typeface="Quire Sans" panose="020B0502040400020003" pitchFamily="34" charset="0"/>
                <a:cs typeface="Quire Sans" panose="020B0502040400020003" pitchFamily="34" charset="0"/>
              </a:rPr>
              <a:t>Belanja daerah menurut fungsi</a:t>
            </a:r>
          </a:p>
          <a:p>
            <a:pPr algn="just"/>
            <a:r>
              <a:rPr lang="id-ID" sz="1400" dirty="0">
                <a:solidFill>
                  <a:schemeClr val="bg1"/>
                </a:solidFill>
                <a:latin typeface="Quire Sans Light" panose="020B0302040400020003" pitchFamily="34" charset="0"/>
                <a:cs typeface="Quire Sans" panose="020B0502040400020003" pitchFamily="34" charset="0"/>
              </a:rPr>
              <a:t>Klasifikasi belanja daerah menurut fungsi yang digunakan untuk tujuan keselarasan dan keterpaduan pengelolaan keuangan negara. </a:t>
            </a:r>
          </a:p>
        </p:txBody>
      </p:sp>
      <p:sp>
        <p:nvSpPr>
          <p:cNvPr id="15" name="Rounded Rectangle 14">
            <a:extLst>
              <a:ext uri="{FF2B5EF4-FFF2-40B4-BE49-F238E27FC236}">
                <a16:creationId xmlns:a16="http://schemas.microsoft.com/office/drawing/2014/main" id="{1AFC1693-381B-9217-ACA9-AF669850F467}"/>
              </a:ext>
            </a:extLst>
          </p:cNvPr>
          <p:cNvSpPr/>
          <p:nvPr/>
        </p:nvSpPr>
        <p:spPr>
          <a:xfrm>
            <a:off x="847165" y="2620709"/>
            <a:ext cx="3953434" cy="1981624"/>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startAt="3"/>
            </a:pPr>
            <a:r>
              <a:rPr lang="id-ID" sz="1400" b="1" dirty="0">
                <a:solidFill>
                  <a:schemeClr val="bg1"/>
                </a:solidFill>
                <a:latin typeface="Quire Sans" panose="020B0502040400020003" pitchFamily="34" charset="0"/>
                <a:cs typeface="Quire Sans" panose="020B0502040400020003" pitchFamily="34" charset="0"/>
              </a:rPr>
              <a:t>Belanja daerah menurut organisasi dan program</a:t>
            </a:r>
          </a:p>
          <a:p>
            <a:pPr algn="just"/>
            <a:r>
              <a:rPr lang="id-ID" sz="1400" dirty="0">
                <a:solidFill>
                  <a:schemeClr val="bg1"/>
                </a:solidFill>
                <a:latin typeface="Quire Sans Light" panose="020B0302040400020003" pitchFamily="34" charset="0"/>
                <a:cs typeface="Quire Sans" panose="020B0502040400020003" pitchFamily="34" charset="0"/>
              </a:rPr>
              <a:t>Klasifikasi belanja daerah menurut organisasi disesuaikan dengan susunan organisasi masing-masing pemerintah daerah. Klasifikasi belanja menurut program dan kegiatan disesuaikan dengan urusan pemerintahan yang menjadi kewenangan daerah.</a:t>
            </a:r>
          </a:p>
        </p:txBody>
      </p:sp>
      <p:sp>
        <p:nvSpPr>
          <p:cNvPr id="16" name="Rounded Rectangle 15">
            <a:extLst>
              <a:ext uri="{FF2B5EF4-FFF2-40B4-BE49-F238E27FC236}">
                <a16:creationId xmlns:a16="http://schemas.microsoft.com/office/drawing/2014/main" id="{CF9C4BC7-9CE9-2D1E-205D-89FD717DE102}"/>
              </a:ext>
            </a:extLst>
          </p:cNvPr>
          <p:cNvSpPr/>
          <p:nvPr/>
        </p:nvSpPr>
        <p:spPr>
          <a:xfrm>
            <a:off x="4953000" y="2625979"/>
            <a:ext cx="3733800" cy="1521237"/>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arenR" startAt="4"/>
            </a:pPr>
            <a:r>
              <a:rPr lang="id-ID" sz="1400" b="1" dirty="0">
                <a:solidFill>
                  <a:schemeClr val="bg1"/>
                </a:solidFill>
                <a:latin typeface="Quire Sans" panose="020B0502040400020003" pitchFamily="34" charset="0"/>
                <a:cs typeface="Quire Sans" panose="020B0502040400020003" pitchFamily="34" charset="0"/>
              </a:rPr>
              <a:t>Belanja daerah menurut kelompok kerja</a:t>
            </a:r>
          </a:p>
          <a:p>
            <a:pPr algn="just"/>
            <a:r>
              <a:rPr lang="id-ID" sz="1400" dirty="0">
                <a:solidFill>
                  <a:schemeClr val="bg1"/>
                </a:solidFill>
                <a:latin typeface="Quire Sans Light" panose="020B0302040400020003" pitchFamily="34" charset="0"/>
                <a:cs typeface="Quire Sans" panose="020B0502040400020003" pitchFamily="34" charset="0"/>
              </a:rPr>
              <a:t>Klasifikasi belanja daerah menurut kelompok kerja terdiri atas belanja tidak langsung dan belanja langsung, yaitu terkait dengan pelaksanaan program dan kegiatan.</a:t>
            </a:r>
          </a:p>
        </p:txBody>
      </p:sp>
    </p:spTree>
    <p:extLst>
      <p:ext uri="{BB962C8B-B14F-4D97-AF65-F5344CB8AC3E}">
        <p14:creationId xmlns:p14="http://schemas.microsoft.com/office/powerpoint/2010/main" val="27689262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4A38AD3-4EC7-32B7-50A1-1C0D2B8D740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20D68BDB-02E1-ED16-0312-BFA07F7E0AC6}"/>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0105672-5140-7FC8-3E74-2485DFBD14BA}"/>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D332262-5238-82DF-1750-BB12E4E819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DE91A85F-6AD7-55EB-9B4D-D60BC5F665B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171BF0D9-846B-250B-EA7B-C7DF7932121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6091F244-54CA-7E6A-9117-CDAF5A9E6EC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106006FA-E521-045A-4699-D651658197F9}"/>
              </a:ext>
            </a:extLst>
          </p:cNvPr>
          <p:cNvSpPr txBox="1">
            <a:spLocks/>
          </p:cNvSpPr>
          <p:nvPr/>
        </p:nvSpPr>
        <p:spPr>
          <a:xfrm>
            <a:off x="1524000" y="514777"/>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FF64843D-9A13-ED0C-27F5-DE1E97CF5B42}"/>
              </a:ext>
            </a:extLst>
          </p:cNvPr>
          <p:cNvSpPr txBox="1">
            <a:spLocks/>
          </p:cNvSpPr>
          <p:nvPr/>
        </p:nvSpPr>
        <p:spPr>
          <a:xfrm>
            <a:off x="2209800" y="554735"/>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Daerah (APBD)</a:t>
            </a:r>
          </a:p>
        </p:txBody>
      </p:sp>
      <p:sp>
        <p:nvSpPr>
          <p:cNvPr id="11" name="TextBox 10">
            <a:extLst>
              <a:ext uri="{FF2B5EF4-FFF2-40B4-BE49-F238E27FC236}">
                <a16:creationId xmlns:a16="http://schemas.microsoft.com/office/drawing/2014/main" id="{5F9C404A-84F1-C1D0-B6B5-1E5B27EB6BFF}"/>
              </a:ext>
            </a:extLst>
          </p:cNvPr>
          <p:cNvSpPr txBox="1"/>
          <p:nvPr/>
        </p:nvSpPr>
        <p:spPr>
          <a:xfrm>
            <a:off x="1905000" y="993437"/>
            <a:ext cx="7086600" cy="323165"/>
          </a:xfrm>
          <a:prstGeom prst="rect">
            <a:avLst/>
          </a:prstGeom>
          <a:noFill/>
        </p:spPr>
        <p:txBody>
          <a:bodyPr wrap="square" rtlCol="0">
            <a:spAutoFit/>
          </a:bodyPr>
          <a:lstStyle/>
          <a:p>
            <a:pPr marL="342900" indent="-342900">
              <a:buFont typeface="+mj-lt"/>
              <a:buAutoNum type="alphaLcPeriod" startAt="3"/>
            </a:pPr>
            <a:r>
              <a:rPr lang="id-ID" sz="1500" b="1" dirty="0">
                <a:latin typeface="Quire Sans" panose="020B0502040400020003" pitchFamily="34" charset="0"/>
                <a:cs typeface="Quire Sans" panose="020B0502040400020003" pitchFamily="34" charset="0"/>
              </a:rPr>
              <a:t>Mekanisme Penyusunan APBD dan Pengaruhnya terhadap Perekonomian</a:t>
            </a:r>
          </a:p>
        </p:txBody>
      </p:sp>
      <p:sp>
        <p:nvSpPr>
          <p:cNvPr id="12" name="TextBox 11">
            <a:extLst>
              <a:ext uri="{FF2B5EF4-FFF2-40B4-BE49-F238E27FC236}">
                <a16:creationId xmlns:a16="http://schemas.microsoft.com/office/drawing/2014/main" id="{A367A5E3-C7A5-7507-720A-129E185E0504}"/>
              </a:ext>
            </a:extLst>
          </p:cNvPr>
          <p:cNvSpPr txBox="1"/>
          <p:nvPr/>
        </p:nvSpPr>
        <p:spPr>
          <a:xfrm>
            <a:off x="1905000" y="1269276"/>
            <a:ext cx="5334000" cy="307777"/>
          </a:xfrm>
          <a:prstGeom prst="rect">
            <a:avLst/>
          </a:prstGeom>
          <a:noFill/>
        </p:spPr>
        <p:txBody>
          <a:bodyPr wrap="square" rtlCol="0">
            <a:spAutoFit/>
          </a:bodyPr>
          <a:lstStyle/>
          <a:p>
            <a:pPr marL="342900" indent="-342900">
              <a:buFont typeface="+mj-lt"/>
              <a:buAutoNum type="arabicParenR"/>
            </a:pPr>
            <a:r>
              <a:rPr lang="id-ID" sz="1400" b="1" dirty="0">
                <a:latin typeface="Quire Sans" panose="020B0502040400020003" pitchFamily="34" charset="0"/>
                <a:cs typeface="Quire Sans" panose="020B0502040400020003" pitchFamily="34" charset="0"/>
              </a:rPr>
              <a:t>Mekanisme Penyusunan APBN</a:t>
            </a:r>
          </a:p>
        </p:txBody>
      </p:sp>
      <p:sp>
        <p:nvSpPr>
          <p:cNvPr id="13" name="TextBox 12">
            <a:extLst>
              <a:ext uri="{FF2B5EF4-FFF2-40B4-BE49-F238E27FC236}">
                <a16:creationId xmlns:a16="http://schemas.microsoft.com/office/drawing/2014/main" id="{DFA6CFF8-A86A-3076-F384-DEE0C712FCBF}"/>
              </a:ext>
            </a:extLst>
          </p:cNvPr>
          <p:cNvSpPr txBox="1"/>
          <p:nvPr/>
        </p:nvSpPr>
        <p:spPr>
          <a:xfrm>
            <a:off x="2286000" y="1597542"/>
            <a:ext cx="6324600" cy="2031325"/>
          </a:xfrm>
          <a:prstGeom prst="rect">
            <a:avLst/>
          </a:prstGeom>
          <a:noFill/>
        </p:spPr>
        <p:txBody>
          <a:bodyPr wrap="square" rtlCol="0">
            <a:spAutoFit/>
          </a:bodyPr>
          <a:lstStyle/>
          <a:p>
            <a:pPr algn="just"/>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Penyusunan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APBD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diawali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penyampaian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umum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APBD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sejalan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rencana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kerja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mengajukan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rancangan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peraturan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tentang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APBD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disertai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penjelasan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dokumen-dokumen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pendukungnya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kepada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DPRD. DPRD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membahasnya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disetujui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Pengesahan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menteri</a:t>
            </a:r>
            <a:r>
              <a:rPr lang="en-ID" sz="1400" dirty="0">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latin typeface="Quire Sans Light" panose="020B0302040400020003" pitchFamily="34" charset="0"/>
                <a:ea typeface="Calibri" panose="020F0502020204030204" pitchFamily="34" charset="0"/>
                <a:cs typeface="Times New Roman" panose="02020603050405020304" pitchFamily="18" charset="0"/>
              </a:rPr>
              <a:t>d</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alam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negeri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mendagri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bagi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provinsi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gubernur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kabupaten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kota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terhadap</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rancangan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peraturan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kepala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dilakukan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selambat-lambatnnya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lima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belas</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sejak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rancangan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diterima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APBD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sebelum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ditetapkan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gubernur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paling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lambat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tiga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kerja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disampaikan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kepada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latin typeface="Quire Sans Light" panose="020B0302040400020003" pitchFamily="34" charset="0"/>
                <a:ea typeface="Calibri" panose="020F0502020204030204" pitchFamily="34" charset="0"/>
                <a:cs typeface="Times New Roman" panose="02020603050405020304" pitchFamily="18" charset="0"/>
              </a:rPr>
              <a:t>m</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endagri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dievaluasi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r>
              <a:rPr lang="en-US" sz="1400" dirty="0">
                <a:effectLst/>
                <a:latin typeface="Quire Sans Light" panose="020B0302040400020003" pitchFamily="34" charset="0"/>
              </a:rPr>
              <a:t> </a:t>
            </a:r>
            <a:endParaRPr lang="id-ID" sz="1400" dirty="0">
              <a:latin typeface="Quire Sans Light" panose="020B0302040400020003" pitchFamily="34" charset="0"/>
            </a:endParaRPr>
          </a:p>
        </p:txBody>
      </p:sp>
    </p:spTree>
    <p:extLst>
      <p:ext uri="{BB962C8B-B14F-4D97-AF65-F5344CB8AC3E}">
        <p14:creationId xmlns:p14="http://schemas.microsoft.com/office/powerpoint/2010/main" val="29810867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4A38AD3-4EC7-32B7-50A1-1C0D2B8D740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20D68BDB-02E1-ED16-0312-BFA07F7E0AC6}"/>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0105672-5140-7FC8-3E74-2485DFBD14BA}"/>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D332262-5238-82DF-1750-BB12E4E819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DE91A85F-6AD7-55EB-9B4D-D60BC5F665B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171BF0D9-846B-250B-EA7B-C7DF7932121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6091F244-54CA-7E6A-9117-CDAF5A9E6EC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106006FA-E521-045A-4699-D651658197F9}"/>
              </a:ext>
            </a:extLst>
          </p:cNvPr>
          <p:cNvSpPr txBox="1">
            <a:spLocks/>
          </p:cNvSpPr>
          <p:nvPr/>
        </p:nvSpPr>
        <p:spPr>
          <a:xfrm>
            <a:off x="1524000" y="514777"/>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FF64843D-9A13-ED0C-27F5-DE1E97CF5B42}"/>
              </a:ext>
            </a:extLst>
          </p:cNvPr>
          <p:cNvSpPr txBox="1">
            <a:spLocks/>
          </p:cNvSpPr>
          <p:nvPr/>
        </p:nvSpPr>
        <p:spPr>
          <a:xfrm>
            <a:off x="2209800" y="554735"/>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Daerah (APBD)</a:t>
            </a:r>
          </a:p>
        </p:txBody>
      </p:sp>
      <p:sp>
        <p:nvSpPr>
          <p:cNvPr id="11" name="TextBox 10">
            <a:extLst>
              <a:ext uri="{FF2B5EF4-FFF2-40B4-BE49-F238E27FC236}">
                <a16:creationId xmlns:a16="http://schemas.microsoft.com/office/drawing/2014/main" id="{5F9C404A-84F1-C1D0-B6B5-1E5B27EB6BFF}"/>
              </a:ext>
            </a:extLst>
          </p:cNvPr>
          <p:cNvSpPr txBox="1"/>
          <p:nvPr/>
        </p:nvSpPr>
        <p:spPr>
          <a:xfrm>
            <a:off x="1905000" y="993437"/>
            <a:ext cx="7086600" cy="323165"/>
          </a:xfrm>
          <a:prstGeom prst="rect">
            <a:avLst/>
          </a:prstGeom>
          <a:noFill/>
        </p:spPr>
        <p:txBody>
          <a:bodyPr wrap="square" rtlCol="0">
            <a:spAutoFit/>
          </a:bodyPr>
          <a:lstStyle/>
          <a:p>
            <a:pPr marL="342900" indent="-342900">
              <a:buFont typeface="+mj-lt"/>
              <a:buAutoNum type="alphaLcPeriod" startAt="3"/>
            </a:pPr>
            <a:r>
              <a:rPr lang="id-ID" sz="1500" b="1" dirty="0">
                <a:latin typeface="Quire Sans" panose="020B0502040400020003" pitchFamily="34" charset="0"/>
                <a:cs typeface="Quire Sans" panose="020B0502040400020003" pitchFamily="34" charset="0"/>
              </a:rPr>
              <a:t>Mekanisme Penyusunan APBD dan Pengaruhnya terhadap Perekonomian</a:t>
            </a:r>
          </a:p>
        </p:txBody>
      </p:sp>
      <p:sp>
        <p:nvSpPr>
          <p:cNvPr id="12" name="TextBox 11">
            <a:extLst>
              <a:ext uri="{FF2B5EF4-FFF2-40B4-BE49-F238E27FC236}">
                <a16:creationId xmlns:a16="http://schemas.microsoft.com/office/drawing/2014/main" id="{A367A5E3-C7A5-7507-720A-129E185E0504}"/>
              </a:ext>
            </a:extLst>
          </p:cNvPr>
          <p:cNvSpPr txBox="1"/>
          <p:nvPr/>
        </p:nvSpPr>
        <p:spPr>
          <a:xfrm>
            <a:off x="1905000" y="1269276"/>
            <a:ext cx="5334000" cy="307777"/>
          </a:xfrm>
          <a:prstGeom prst="rect">
            <a:avLst/>
          </a:prstGeom>
          <a:noFill/>
        </p:spPr>
        <p:txBody>
          <a:bodyPr wrap="square" rtlCol="0">
            <a:spAutoFit/>
          </a:bodyPr>
          <a:lstStyle/>
          <a:p>
            <a:pPr marL="342900" indent="-342900">
              <a:buFont typeface="+mj-lt"/>
              <a:buAutoNum type="arabicParenR"/>
            </a:pPr>
            <a:r>
              <a:rPr lang="id-ID" sz="1400" b="1" dirty="0">
                <a:latin typeface="Quire Sans" panose="020B0502040400020003" pitchFamily="34" charset="0"/>
                <a:cs typeface="Quire Sans" panose="020B0502040400020003" pitchFamily="34" charset="0"/>
              </a:rPr>
              <a:t>Mekanisme Penyusunan APBD</a:t>
            </a:r>
          </a:p>
        </p:txBody>
      </p:sp>
      <p:sp>
        <p:nvSpPr>
          <p:cNvPr id="13" name="TextBox 12">
            <a:extLst>
              <a:ext uri="{FF2B5EF4-FFF2-40B4-BE49-F238E27FC236}">
                <a16:creationId xmlns:a16="http://schemas.microsoft.com/office/drawing/2014/main" id="{DFA6CFF8-A86A-3076-F384-DEE0C712FCBF}"/>
              </a:ext>
            </a:extLst>
          </p:cNvPr>
          <p:cNvSpPr txBox="1"/>
          <p:nvPr/>
        </p:nvSpPr>
        <p:spPr>
          <a:xfrm>
            <a:off x="2286000" y="1597542"/>
            <a:ext cx="6324600" cy="2462213"/>
          </a:xfrm>
          <a:prstGeom prst="rect">
            <a:avLst/>
          </a:prstGeom>
          <a:noFill/>
        </p:spPr>
        <p:txBody>
          <a:bodyPr wrap="square" rtlCol="0">
            <a:spAutoFit/>
          </a:bodyPr>
          <a:lstStyle/>
          <a:p>
            <a:pPr algn="just"/>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Hasil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evaluasi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disampaikan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400" dirty="0" err="1">
                <a:latin typeface="Quire Sans Light" panose="020B0302040400020003" pitchFamily="34" charset="0"/>
                <a:ea typeface="Calibri" panose="020F0502020204030204" pitchFamily="34" charset="0"/>
                <a:cs typeface="Times New Roman" panose="02020603050405020304" pitchFamily="18" charset="0"/>
              </a:rPr>
              <a:t>m</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endagri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kepada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gubernur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selambat-lambatnya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lima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belas</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terhitung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sejak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rancangan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diterima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Apabila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latin typeface="Quire Sans Light" panose="020B0302040400020003" pitchFamily="34" charset="0"/>
                <a:ea typeface="Calibri" panose="020F0502020204030204" pitchFamily="34" charset="0"/>
                <a:cs typeface="Times New Roman" panose="02020603050405020304" pitchFamily="18" charset="0"/>
              </a:rPr>
              <a:t>m</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endagri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memberikan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hasil</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evaluasi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waktu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lima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belas</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sejak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rancangan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diterima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gubernur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menetapkan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rancangan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peraturan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APBD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peraturan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APBD.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Apabila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bertentangan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kepentingan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umum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peraturan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lebih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tinggi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gubernur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DPRD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melakukan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penyempurnaan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selambat-lambatnya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tujuh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sejak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diterimanya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hasil</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evaluasi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latin typeface="Quire Sans Light" panose="020B0302040400020003" pitchFamily="34" charset="0"/>
                <a:ea typeface="Calibri" panose="020F0502020204030204" pitchFamily="34" charset="0"/>
                <a:cs typeface="Times New Roman" panose="02020603050405020304" pitchFamily="18" charset="0"/>
              </a:rPr>
              <a:t>Apabila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hasil</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evaluasi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ditindaklanjuti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latin typeface="Quire Sans Light" panose="020B0302040400020003" pitchFamily="34" charset="0"/>
                <a:ea typeface="Calibri" panose="020F0502020204030204" pitchFamily="34" charset="0"/>
                <a:cs typeface="Times New Roman" panose="02020603050405020304" pitchFamily="18" charset="0"/>
              </a:rPr>
              <a:t>m</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endagri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membatalkan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sekaligus</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menyatakan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berlakunya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pagu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APBD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sebelumnya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Setelah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APBD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ditetapkan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peraturan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pelaksanaannya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dituangkan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lebih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lanjut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keputusan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gubernur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bupati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walikota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r>
              <a:rPr lang="en-US" sz="1400" dirty="0">
                <a:effectLst/>
                <a:latin typeface="Quire Sans Light" panose="020B0302040400020003" pitchFamily="34" charset="0"/>
              </a:rPr>
              <a:t> </a:t>
            </a:r>
            <a:endParaRPr lang="id-ID" sz="1400" dirty="0">
              <a:latin typeface="Quire Sans Light" panose="020B0302040400020003" pitchFamily="34" charset="0"/>
            </a:endParaRPr>
          </a:p>
        </p:txBody>
      </p:sp>
    </p:spTree>
    <p:extLst>
      <p:ext uri="{BB962C8B-B14F-4D97-AF65-F5344CB8AC3E}">
        <p14:creationId xmlns:p14="http://schemas.microsoft.com/office/powerpoint/2010/main" val="457286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descr="A picture containing text, screenshot, design, calculator&#10;&#10;Description automatically generated">
            <a:extLst>
              <a:ext uri="{FF2B5EF4-FFF2-40B4-BE49-F238E27FC236}">
                <a16:creationId xmlns:a16="http://schemas.microsoft.com/office/drawing/2014/main" id="{688BA2CF-CA32-5EB7-478B-967BE830DC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80247" y="1047750"/>
            <a:ext cx="2671482" cy="2671482"/>
          </a:xfrm>
          <a:prstGeom prst="rect">
            <a:avLst/>
          </a:prstGeom>
        </p:spPr>
      </p:pic>
      <p:sp>
        <p:nvSpPr>
          <p:cNvPr id="11" name="Google Shape;171;p32">
            <a:extLst>
              <a:ext uri="{FF2B5EF4-FFF2-40B4-BE49-F238E27FC236}">
                <a16:creationId xmlns:a16="http://schemas.microsoft.com/office/drawing/2014/main" id="{3DCD3F32-81F1-A137-B799-8240D665316C}"/>
              </a:ext>
            </a:extLst>
          </p:cNvPr>
          <p:cNvSpPr/>
          <p:nvPr/>
        </p:nvSpPr>
        <p:spPr>
          <a:xfrm>
            <a:off x="4520453" y="2571750"/>
            <a:ext cx="3581400" cy="685800"/>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a:solidFill>
                  <a:schemeClr val="bg1"/>
                </a:solidFill>
                <a:latin typeface="Cooper Black" panose="0208090404030B020404" pitchFamily="18" charset="77"/>
              </a:rPr>
              <a:t>Ekonomi Makro</a:t>
            </a:r>
            <a:endParaRPr sz="2800" dirty="0">
              <a:solidFill>
                <a:schemeClr val="bg1"/>
              </a:solidFill>
              <a:latin typeface="Cooper Black" panose="0208090404030B020404" pitchFamily="18" charset="77"/>
            </a:endParaRPr>
          </a:p>
        </p:txBody>
      </p:sp>
      <p:sp>
        <p:nvSpPr>
          <p:cNvPr id="12" name="TextBox 11">
            <a:extLst>
              <a:ext uri="{FF2B5EF4-FFF2-40B4-BE49-F238E27FC236}">
                <a16:creationId xmlns:a16="http://schemas.microsoft.com/office/drawing/2014/main" id="{39C1FF67-C425-B462-1D45-B7F1091945EB}"/>
              </a:ext>
            </a:extLst>
          </p:cNvPr>
          <p:cNvSpPr txBox="1"/>
          <p:nvPr/>
        </p:nvSpPr>
        <p:spPr>
          <a:xfrm>
            <a:off x="4343400" y="1639781"/>
            <a:ext cx="3935506" cy="954107"/>
          </a:xfrm>
          <a:prstGeom prst="rect">
            <a:avLst/>
          </a:prstGeom>
          <a:noFill/>
        </p:spPr>
        <p:txBody>
          <a:bodyPr wrap="square" rtlCol="0">
            <a:spAutoFit/>
          </a:bodyPr>
          <a:lstStyle/>
          <a:p>
            <a:pPr marL="514350" indent="-514350" algn="ctr">
              <a:buAutoNum type="alphaUcPeriod"/>
            </a:pPr>
            <a:r>
              <a:rPr lang="id-ID" sz="2800" dirty="0">
                <a:solidFill>
                  <a:schemeClr val="accent6">
                    <a:lumMod val="50000"/>
                  </a:schemeClr>
                </a:solidFill>
                <a:latin typeface="Cooper Black" panose="0208090404030B020404" pitchFamily="18" charset="77"/>
              </a:rPr>
              <a:t>Ekonomi Mikro</a:t>
            </a:r>
          </a:p>
          <a:p>
            <a:pPr algn="ctr"/>
            <a:r>
              <a:rPr lang="id-ID" sz="2800" dirty="0">
                <a:solidFill>
                  <a:schemeClr val="accent6">
                    <a:lumMod val="50000"/>
                  </a:schemeClr>
                </a:solidFill>
                <a:latin typeface="Cooper Black" panose="0208090404030B020404" pitchFamily="18" charset="77"/>
              </a:rPr>
              <a:t>dan</a:t>
            </a:r>
          </a:p>
        </p:txBody>
      </p:sp>
    </p:spTree>
    <p:extLst>
      <p:ext uri="{BB962C8B-B14F-4D97-AF65-F5344CB8AC3E}">
        <p14:creationId xmlns:p14="http://schemas.microsoft.com/office/powerpoint/2010/main" val="18909153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5" name="Google Shape;8934;p73">
            <a:extLst>
              <a:ext uri="{FF2B5EF4-FFF2-40B4-BE49-F238E27FC236}">
                <a16:creationId xmlns:a16="http://schemas.microsoft.com/office/drawing/2014/main" id="{6E440AEB-171B-45D6-9569-4135A7986E6E}"/>
              </a:ext>
            </a:extLst>
          </p:cNvPr>
          <p:cNvGrpSpPr/>
          <p:nvPr/>
        </p:nvGrpSpPr>
        <p:grpSpPr>
          <a:xfrm>
            <a:off x="210356" y="2928448"/>
            <a:ext cx="2279689" cy="1698771"/>
            <a:chOff x="5899188" y="1880366"/>
            <a:chExt cx="2071614" cy="1311034"/>
          </a:xfrm>
        </p:grpSpPr>
        <p:sp>
          <p:nvSpPr>
            <p:cNvPr id="16" name="Google Shape;8935;p73">
              <a:extLst>
                <a:ext uri="{FF2B5EF4-FFF2-40B4-BE49-F238E27FC236}">
                  <a16:creationId xmlns:a16="http://schemas.microsoft.com/office/drawing/2014/main" id="{EF743D7A-DBE5-43C5-4095-D077F4F3593A}"/>
                </a:ext>
              </a:extLst>
            </p:cNvPr>
            <p:cNvSpPr/>
            <p:nvPr/>
          </p:nvSpPr>
          <p:spPr>
            <a:xfrm rot="386206">
              <a:off x="7392255" y="2587146"/>
              <a:ext cx="569993" cy="185658"/>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936;p73">
              <a:extLst>
                <a:ext uri="{FF2B5EF4-FFF2-40B4-BE49-F238E27FC236}">
                  <a16:creationId xmlns:a16="http://schemas.microsoft.com/office/drawing/2014/main" id="{1D15B315-DC8D-C3B6-9000-3EAFF5832279}"/>
                </a:ext>
              </a:extLst>
            </p:cNvPr>
            <p:cNvSpPr/>
            <p:nvPr/>
          </p:nvSpPr>
          <p:spPr>
            <a:xfrm>
              <a:off x="5899188" y="2663700"/>
              <a:ext cx="1938000" cy="5277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937;p73">
              <a:extLst>
                <a:ext uri="{FF2B5EF4-FFF2-40B4-BE49-F238E27FC236}">
                  <a16:creationId xmlns:a16="http://schemas.microsoft.com/office/drawing/2014/main" id="{ECAA27F1-CD6F-2EA3-C21E-54E77F9EC0CE}"/>
                </a:ext>
              </a:extLst>
            </p:cNvPr>
            <p:cNvGrpSpPr/>
            <p:nvPr/>
          </p:nvGrpSpPr>
          <p:grpSpPr>
            <a:xfrm>
              <a:off x="6156722" y="1880366"/>
              <a:ext cx="1729974" cy="1209974"/>
              <a:chOff x="-5515413" y="972675"/>
              <a:chExt cx="3817242" cy="2680492"/>
            </a:xfrm>
          </p:grpSpPr>
          <p:sp>
            <p:nvSpPr>
              <p:cNvPr id="19" name="Google Shape;8938;p73">
                <a:extLst>
                  <a:ext uri="{FF2B5EF4-FFF2-40B4-BE49-F238E27FC236}">
                    <a16:creationId xmlns:a16="http://schemas.microsoft.com/office/drawing/2014/main" id="{6CFD89B0-6DC8-DF92-BE6C-ECA8AA297267}"/>
                  </a:ext>
                </a:extLst>
              </p:cNvPr>
              <p:cNvSpPr/>
              <p:nvPr/>
            </p:nvSpPr>
            <p:spPr>
              <a:xfrm>
                <a:off x="-4603300" y="2316250"/>
                <a:ext cx="1096825" cy="471000"/>
              </a:xfrm>
              <a:custGeom>
                <a:avLst/>
                <a:gdLst/>
                <a:ahLst/>
                <a:cxnLst/>
                <a:rect l="l" t="t" r="r" b="b"/>
                <a:pathLst>
                  <a:path w="43873" h="18840" extrusionOk="0">
                    <a:moveTo>
                      <a:pt x="0" y="0"/>
                    </a:moveTo>
                    <a:lnTo>
                      <a:pt x="472" y="1207"/>
                    </a:lnTo>
                    <a:lnTo>
                      <a:pt x="17318" y="10706"/>
                    </a:lnTo>
                    <a:lnTo>
                      <a:pt x="15271" y="14275"/>
                    </a:lnTo>
                    <a:lnTo>
                      <a:pt x="18420" y="13487"/>
                    </a:lnTo>
                    <a:lnTo>
                      <a:pt x="19522" y="12070"/>
                    </a:lnTo>
                    <a:lnTo>
                      <a:pt x="43873" y="18840"/>
                    </a:lnTo>
                    <a:lnTo>
                      <a:pt x="43348" y="16479"/>
                    </a:lnTo>
                    <a:lnTo>
                      <a:pt x="26082" y="7452"/>
                    </a:lnTo>
                    <a:lnTo>
                      <a:pt x="24928" y="7610"/>
                    </a:lnTo>
                    <a:lnTo>
                      <a:pt x="25243" y="9027"/>
                    </a:lnTo>
                    <a:lnTo>
                      <a:pt x="38047" y="16164"/>
                    </a:lnTo>
                    <a:lnTo>
                      <a:pt x="18735" y="9919"/>
                    </a:lnTo>
                    <a:lnTo>
                      <a:pt x="5038" y="1994"/>
                    </a:lnTo>
                    <a:close/>
                  </a:path>
                </a:pathLst>
              </a:custGeom>
              <a:solidFill>
                <a:schemeClr val="accent2"/>
              </a:solidFill>
              <a:ln>
                <a:noFill/>
              </a:ln>
            </p:spPr>
          </p:sp>
          <p:grpSp>
            <p:nvGrpSpPr>
              <p:cNvPr id="20" name="Google Shape;8939;p73">
                <a:extLst>
                  <a:ext uri="{FF2B5EF4-FFF2-40B4-BE49-F238E27FC236}">
                    <a16:creationId xmlns:a16="http://schemas.microsoft.com/office/drawing/2014/main" id="{C7FCF952-DAC9-5117-DDFE-B4AB9E39511C}"/>
                  </a:ext>
                </a:extLst>
              </p:cNvPr>
              <p:cNvGrpSpPr/>
              <p:nvPr/>
            </p:nvGrpSpPr>
            <p:grpSpPr>
              <a:xfrm>
                <a:off x="-5515413" y="2784010"/>
                <a:ext cx="419144" cy="301787"/>
                <a:chOff x="248112" y="3991538"/>
                <a:chExt cx="1989292" cy="1437081"/>
              </a:xfrm>
            </p:grpSpPr>
            <p:sp>
              <p:nvSpPr>
                <p:cNvPr id="806" name="Google Shape;8940;p73">
                  <a:extLst>
                    <a:ext uri="{FF2B5EF4-FFF2-40B4-BE49-F238E27FC236}">
                      <a16:creationId xmlns:a16="http://schemas.microsoft.com/office/drawing/2014/main" id="{9A81E418-EDC3-9245-2BD0-76E025CD7C55}"/>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941;p73">
                  <a:extLst>
                    <a:ext uri="{FF2B5EF4-FFF2-40B4-BE49-F238E27FC236}">
                      <a16:creationId xmlns:a16="http://schemas.microsoft.com/office/drawing/2014/main" id="{AF852F0A-0DA6-7D88-CA36-3DE2D5DEA0EA}"/>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942;p73">
                  <a:extLst>
                    <a:ext uri="{FF2B5EF4-FFF2-40B4-BE49-F238E27FC236}">
                      <a16:creationId xmlns:a16="http://schemas.microsoft.com/office/drawing/2014/main" id="{91A0EF0B-7410-3B23-9087-95FB137EFD16}"/>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943;p73">
                  <a:extLst>
                    <a:ext uri="{FF2B5EF4-FFF2-40B4-BE49-F238E27FC236}">
                      <a16:creationId xmlns:a16="http://schemas.microsoft.com/office/drawing/2014/main" id="{063F2EC1-2004-4935-A8FC-C2199E881FDA}"/>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944;p73">
                  <a:extLst>
                    <a:ext uri="{FF2B5EF4-FFF2-40B4-BE49-F238E27FC236}">
                      <a16:creationId xmlns:a16="http://schemas.microsoft.com/office/drawing/2014/main" id="{6EC48324-6EC0-7A7B-250C-DC28D284D339}"/>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945;p73">
                  <a:extLst>
                    <a:ext uri="{FF2B5EF4-FFF2-40B4-BE49-F238E27FC236}">
                      <a16:creationId xmlns:a16="http://schemas.microsoft.com/office/drawing/2014/main" id="{35E00174-A5C1-E137-22E3-B29C4DD7223B}"/>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946;p73">
                  <a:extLst>
                    <a:ext uri="{FF2B5EF4-FFF2-40B4-BE49-F238E27FC236}">
                      <a16:creationId xmlns:a16="http://schemas.microsoft.com/office/drawing/2014/main" id="{1B54C3B0-36DD-437C-E55B-D31D4B6BFF49}"/>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947;p73">
                  <a:extLst>
                    <a:ext uri="{FF2B5EF4-FFF2-40B4-BE49-F238E27FC236}">
                      <a16:creationId xmlns:a16="http://schemas.microsoft.com/office/drawing/2014/main" id="{198D60BD-A2EF-A70B-CDAF-5351C78CB9F8}"/>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948;p73">
                  <a:extLst>
                    <a:ext uri="{FF2B5EF4-FFF2-40B4-BE49-F238E27FC236}">
                      <a16:creationId xmlns:a16="http://schemas.microsoft.com/office/drawing/2014/main" id="{AF2A6F17-E259-E6CC-8EA7-55BF78910140}"/>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949;p73">
                  <a:extLst>
                    <a:ext uri="{FF2B5EF4-FFF2-40B4-BE49-F238E27FC236}">
                      <a16:creationId xmlns:a16="http://schemas.microsoft.com/office/drawing/2014/main" id="{4890F7E1-9573-323D-5D94-772E4639E2F8}"/>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950;p73">
                  <a:extLst>
                    <a:ext uri="{FF2B5EF4-FFF2-40B4-BE49-F238E27FC236}">
                      <a16:creationId xmlns:a16="http://schemas.microsoft.com/office/drawing/2014/main" id="{D76DE6A1-D6C7-0546-1516-A2ACAFB21073}"/>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951;p73">
                  <a:extLst>
                    <a:ext uri="{FF2B5EF4-FFF2-40B4-BE49-F238E27FC236}">
                      <a16:creationId xmlns:a16="http://schemas.microsoft.com/office/drawing/2014/main" id="{D309C3A4-0F8E-9555-EC5F-4A88104ADC87}"/>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952;p73">
                  <a:extLst>
                    <a:ext uri="{FF2B5EF4-FFF2-40B4-BE49-F238E27FC236}">
                      <a16:creationId xmlns:a16="http://schemas.microsoft.com/office/drawing/2014/main" id="{DBEA79ED-0FCE-CAD0-DC8B-74042C88E686}"/>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953;p73">
                  <a:extLst>
                    <a:ext uri="{FF2B5EF4-FFF2-40B4-BE49-F238E27FC236}">
                      <a16:creationId xmlns:a16="http://schemas.microsoft.com/office/drawing/2014/main" id="{6BBEB609-1DD7-CF61-B6AE-A9367322F220}"/>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954;p73">
                  <a:extLst>
                    <a:ext uri="{FF2B5EF4-FFF2-40B4-BE49-F238E27FC236}">
                      <a16:creationId xmlns:a16="http://schemas.microsoft.com/office/drawing/2014/main" id="{4FAAD3C1-B65D-F539-D871-82C54CD3E95C}"/>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955;p73">
                  <a:extLst>
                    <a:ext uri="{FF2B5EF4-FFF2-40B4-BE49-F238E27FC236}">
                      <a16:creationId xmlns:a16="http://schemas.microsoft.com/office/drawing/2014/main" id="{CD28239D-17F9-F598-09F8-C6EA7BDFD2DA}"/>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956;p73">
                  <a:extLst>
                    <a:ext uri="{FF2B5EF4-FFF2-40B4-BE49-F238E27FC236}">
                      <a16:creationId xmlns:a16="http://schemas.microsoft.com/office/drawing/2014/main" id="{8CC45FC5-C836-FB49-D97A-56E9D7AA2416}"/>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957;p73">
                  <a:extLst>
                    <a:ext uri="{FF2B5EF4-FFF2-40B4-BE49-F238E27FC236}">
                      <a16:creationId xmlns:a16="http://schemas.microsoft.com/office/drawing/2014/main" id="{68CC4EFA-8AE6-DCA8-54E1-3D7063161E90}"/>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958;p73">
                  <a:extLst>
                    <a:ext uri="{FF2B5EF4-FFF2-40B4-BE49-F238E27FC236}">
                      <a16:creationId xmlns:a16="http://schemas.microsoft.com/office/drawing/2014/main" id="{BFFAE1B0-7E77-B9E2-DDDB-46E2580B39C8}"/>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5" name="Google Shape;8959;p73">
                  <a:extLst>
                    <a:ext uri="{FF2B5EF4-FFF2-40B4-BE49-F238E27FC236}">
                      <a16:creationId xmlns:a16="http://schemas.microsoft.com/office/drawing/2014/main" id="{9A089DCA-CF5D-DBB5-EDD4-27B66B3DE818}"/>
                    </a:ext>
                  </a:extLst>
                </p:cNvPr>
                <p:cNvGrpSpPr/>
                <p:nvPr/>
              </p:nvGrpSpPr>
              <p:grpSpPr>
                <a:xfrm>
                  <a:off x="321794" y="4588982"/>
                  <a:ext cx="1841687" cy="839580"/>
                  <a:chOff x="6979299" y="1330610"/>
                  <a:chExt cx="1395641" cy="636238"/>
                </a:xfrm>
              </p:grpSpPr>
              <p:sp>
                <p:nvSpPr>
                  <p:cNvPr id="846" name="Google Shape;8960;p73">
                    <a:extLst>
                      <a:ext uri="{FF2B5EF4-FFF2-40B4-BE49-F238E27FC236}">
                        <a16:creationId xmlns:a16="http://schemas.microsoft.com/office/drawing/2014/main" id="{ABA52A56-DB73-07A1-8DF6-152EDA9DC357}"/>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961;p73">
                    <a:extLst>
                      <a:ext uri="{FF2B5EF4-FFF2-40B4-BE49-F238E27FC236}">
                        <a16:creationId xmlns:a16="http://schemas.microsoft.com/office/drawing/2014/main" id="{3524215A-D3D5-5A98-46FE-8B779D94001A}"/>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962;p73">
                    <a:extLst>
                      <a:ext uri="{FF2B5EF4-FFF2-40B4-BE49-F238E27FC236}">
                        <a16:creationId xmlns:a16="http://schemas.microsoft.com/office/drawing/2014/main" id="{13DCBF76-833C-51B5-7221-2166772F9CDD}"/>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963;p73">
                    <a:extLst>
                      <a:ext uri="{FF2B5EF4-FFF2-40B4-BE49-F238E27FC236}">
                        <a16:creationId xmlns:a16="http://schemas.microsoft.com/office/drawing/2014/main" id="{DE3E5735-974C-5AAA-9848-617BE73CC4D2}"/>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964;p73">
                    <a:extLst>
                      <a:ext uri="{FF2B5EF4-FFF2-40B4-BE49-F238E27FC236}">
                        <a16:creationId xmlns:a16="http://schemas.microsoft.com/office/drawing/2014/main" id="{5FC98CD6-C762-E937-1908-AA4EFBA51251}"/>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965;p73">
                    <a:extLst>
                      <a:ext uri="{FF2B5EF4-FFF2-40B4-BE49-F238E27FC236}">
                        <a16:creationId xmlns:a16="http://schemas.microsoft.com/office/drawing/2014/main" id="{122D81B1-031B-4099-B168-AB8497B487DA}"/>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966;p73">
                    <a:extLst>
                      <a:ext uri="{FF2B5EF4-FFF2-40B4-BE49-F238E27FC236}">
                        <a16:creationId xmlns:a16="http://schemas.microsoft.com/office/drawing/2014/main" id="{E9606BD3-9DC3-C178-B8BC-E361CE80FA69}"/>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967;p73">
                    <a:extLst>
                      <a:ext uri="{FF2B5EF4-FFF2-40B4-BE49-F238E27FC236}">
                        <a16:creationId xmlns:a16="http://schemas.microsoft.com/office/drawing/2014/main" id="{A82F56FF-40C6-F720-E845-21FF90AB4682}"/>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968;p73">
                    <a:extLst>
                      <a:ext uri="{FF2B5EF4-FFF2-40B4-BE49-F238E27FC236}">
                        <a16:creationId xmlns:a16="http://schemas.microsoft.com/office/drawing/2014/main" id="{610AEC92-871C-D956-66CF-49EE9D5E4B50}"/>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969;p73">
                    <a:extLst>
                      <a:ext uri="{FF2B5EF4-FFF2-40B4-BE49-F238E27FC236}">
                        <a16:creationId xmlns:a16="http://schemas.microsoft.com/office/drawing/2014/main" id="{CD7C41BF-923D-4F5E-CF31-3B0E80D7D475}"/>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970;p73">
                    <a:extLst>
                      <a:ext uri="{FF2B5EF4-FFF2-40B4-BE49-F238E27FC236}">
                        <a16:creationId xmlns:a16="http://schemas.microsoft.com/office/drawing/2014/main" id="{E49485DA-D639-CE7A-75BC-79098BBA44A8}"/>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971;p73">
                    <a:extLst>
                      <a:ext uri="{FF2B5EF4-FFF2-40B4-BE49-F238E27FC236}">
                        <a16:creationId xmlns:a16="http://schemas.microsoft.com/office/drawing/2014/main" id="{F27CF732-C864-8FE0-D38B-D7DC879ADF3F}"/>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6" name="Google Shape;8972;p73">
                  <a:extLst>
                    <a:ext uri="{FF2B5EF4-FFF2-40B4-BE49-F238E27FC236}">
                      <a16:creationId xmlns:a16="http://schemas.microsoft.com/office/drawing/2014/main" id="{21394F4A-E7C5-68D1-4386-1500C7309DF7}"/>
                    </a:ext>
                  </a:extLst>
                </p:cNvPr>
                <p:cNvGrpSpPr/>
                <p:nvPr/>
              </p:nvGrpSpPr>
              <p:grpSpPr>
                <a:xfrm>
                  <a:off x="248112" y="4588978"/>
                  <a:ext cx="1989050" cy="839580"/>
                  <a:chOff x="6923463" y="1502523"/>
                  <a:chExt cx="1507313" cy="636238"/>
                </a:xfrm>
              </p:grpSpPr>
              <p:sp>
                <p:nvSpPr>
                  <p:cNvPr id="833" name="Google Shape;8973;p73">
                    <a:extLst>
                      <a:ext uri="{FF2B5EF4-FFF2-40B4-BE49-F238E27FC236}">
                        <a16:creationId xmlns:a16="http://schemas.microsoft.com/office/drawing/2014/main" id="{5436E7A0-CB76-D58E-2B95-FDCB6C0ABADB}"/>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974;p73">
                    <a:extLst>
                      <a:ext uri="{FF2B5EF4-FFF2-40B4-BE49-F238E27FC236}">
                        <a16:creationId xmlns:a16="http://schemas.microsoft.com/office/drawing/2014/main" id="{0C2CF6C3-C8CA-7C24-BCA1-498364F49EEB}"/>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975;p73">
                    <a:extLst>
                      <a:ext uri="{FF2B5EF4-FFF2-40B4-BE49-F238E27FC236}">
                        <a16:creationId xmlns:a16="http://schemas.microsoft.com/office/drawing/2014/main" id="{FA2DC251-032D-55A6-DCE3-99848FEC21DF}"/>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976;p73">
                    <a:extLst>
                      <a:ext uri="{FF2B5EF4-FFF2-40B4-BE49-F238E27FC236}">
                        <a16:creationId xmlns:a16="http://schemas.microsoft.com/office/drawing/2014/main" id="{39BB6B40-4FAB-F172-78C8-0DDFE55AADD5}"/>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977;p73">
                    <a:extLst>
                      <a:ext uri="{FF2B5EF4-FFF2-40B4-BE49-F238E27FC236}">
                        <a16:creationId xmlns:a16="http://schemas.microsoft.com/office/drawing/2014/main" id="{08677923-4DA8-9C39-CB11-AE39E60CBD39}"/>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978;p73">
                    <a:extLst>
                      <a:ext uri="{FF2B5EF4-FFF2-40B4-BE49-F238E27FC236}">
                        <a16:creationId xmlns:a16="http://schemas.microsoft.com/office/drawing/2014/main" id="{B755DC98-786C-1C1A-5A7D-409F9928C946}"/>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979;p73">
                    <a:extLst>
                      <a:ext uri="{FF2B5EF4-FFF2-40B4-BE49-F238E27FC236}">
                        <a16:creationId xmlns:a16="http://schemas.microsoft.com/office/drawing/2014/main" id="{C83B1F83-BF6F-E95E-C7EB-C78D230ED8E9}"/>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980;p73">
                    <a:extLst>
                      <a:ext uri="{FF2B5EF4-FFF2-40B4-BE49-F238E27FC236}">
                        <a16:creationId xmlns:a16="http://schemas.microsoft.com/office/drawing/2014/main" id="{495A0022-EBD5-A2B6-DD51-3850EEEE0083}"/>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981;p73">
                    <a:extLst>
                      <a:ext uri="{FF2B5EF4-FFF2-40B4-BE49-F238E27FC236}">
                        <a16:creationId xmlns:a16="http://schemas.microsoft.com/office/drawing/2014/main" id="{5352B441-7FD0-8DA2-6B9E-254DADAB57DD}"/>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982;p73">
                    <a:extLst>
                      <a:ext uri="{FF2B5EF4-FFF2-40B4-BE49-F238E27FC236}">
                        <a16:creationId xmlns:a16="http://schemas.microsoft.com/office/drawing/2014/main" id="{F06680B0-9E43-D541-8435-C9C44CF3A783}"/>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983;p73">
                    <a:extLst>
                      <a:ext uri="{FF2B5EF4-FFF2-40B4-BE49-F238E27FC236}">
                        <a16:creationId xmlns:a16="http://schemas.microsoft.com/office/drawing/2014/main" id="{09569789-7425-2460-D854-E294182AF841}"/>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984;p73">
                    <a:extLst>
                      <a:ext uri="{FF2B5EF4-FFF2-40B4-BE49-F238E27FC236}">
                        <a16:creationId xmlns:a16="http://schemas.microsoft.com/office/drawing/2014/main" id="{BA697675-5CCC-5697-8C20-42A3AA25064C}"/>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985;p73">
                    <a:extLst>
                      <a:ext uri="{FF2B5EF4-FFF2-40B4-BE49-F238E27FC236}">
                        <a16:creationId xmlns:a16="http://schemas.microsoft.com/office/drawing/2014/main" id="{F5E68D47-A9BD-78BF-6F05-D7524068AA32}"/>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7" name="Google Shape;8986;p73">
                  <a:extLst>
                    <a:ext uri="{FF2B5EF4-FFF2-40B4-BE49-F238E27FC236}">
                      <a16:creationId xmlns:a16="http://schemas.microsoft.com/office/drawing/2014/main" id="{F6378077-EAB4-C78D-603B-4C41167194D7}"/>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987;p73">
                  <a:extLst>
                    <a:ext uri="{FF2B5EF4-FFF2-40B4-BE49-F238E27FC236}">
                      <a16:creationId xmlns:a16="http://schemas.microsoft.com/office/drawing/2014/main" id="{0D7F8E8B-B7A9-6EF8-2356-C914DF7BFC67}"/>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988;p73">
                  <a:extLst>
                    <a:ext uri="{FF2B5EF4-FFF2-40B4-BE49-F238E27FC236}">
                      <a16:creationId xmlns:a16="http://schemas.microsoft.com/office/drawing/2014/main" id="{3E0E5599-84BE-C35B-55E8-26AA0BC1BE9A}"/>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989;p73">
                  <a:extLst>
                    <a:ext uri="{FF2B5EF4-FFF2-40B4-BE49-F238E27FC236}">
                      <a16:creationId xmlns:a16="http://schemas.microsoft.com/office/drawing/2014/main" id="{860736F4-CDE6-E932-47B4-CF6408E9A1E1}"/>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990;p73">
                  <a:extLst>
                    <a:ext uri="{FF2B5EF4-FFF2-40B4-BE49-F238E27FC236}">
                      <a16:creationId xmlns:a16="http://schemas.microsoft.com/office/drawing/2014/main" id="{64D4CC78-70DE-2223-4A5F-9A3E48B329ED}"/>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991;p73">
                  <a:extLst>
                    <a:ext uri="{FF2B5EF4-FFF2-40B4-BE49-F238E27FC236}">
                      <a16:creationId xmlns:a16="http://schemas.microsoft.com/office/drawing/2014/main" id="{3EF2DEBE-0C87-168F-4260-9CF3C8BC0007}"/>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8992;p73">
                <a:extLst>
                  <a:ext uri="{FF2B5EF4-FFF2-40B4-BE49-F238E27FC236}">
                    <a16:creationId xmlns:a16="http://schemas.microsoft.com/office/drawing/2014/main" id="{BF2215BB-E780-28C8-1753-7C4BC7D39EBC}"/>
                  </a:ext>
                </a:extLst>
              </p:cNvPr>
              <p:cNvGrpSpPr/>
              <p:nvPr/>
            </p:nvGrpSpPr>
            <p:grpSpPr>
              <a:xfrm>
                <a:off x="-5515413" y="2700010"/>
                <a:ext cx="419144" cy="301787"/>
                <a:chOff x="248112" y="3991538"/>
                <a:chExt cx="1989292" cy="1437081"/>
              </a:xfrm>
            </p:grpSpPr>
            <p:sp>
              <p:nvSpPr>
                <p:cNvPr id="754" name="Google Shape;8993;p73">
                  <a:extLst>
                    <a:ext uri="{FF2B5EF4-FFF2-40B4-BE49-F238E27FC236}">
                      <a16:creationId xmlns:a16="http://schemas.microsoft.com/office/drawing/2014/main" id="{A8F4B4F6-4890-67E5-3924-6A3320EAFA3D}"/>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8994;p73">
                  <a:extLst>
                    <a:ext uri="{FF2B5EF4-FFF2-40B4-BE49-F238E27FC236}">
                      <a16:creationId xmlns:a16="http://schemas.microsoft.com/office/drawing/2014/main" id="{24B91050-1503-E2AA-973F-E1B7D120186E}"/>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8995;p73">
                  <a:extLst>
                    <a:ext uri="{FF2B5EF4-FFF2-40B4-BE49-F238E27FC236}">
                      <a16:creationId xmlns:a16="http://schemas.microsoft.com/office/drawing/2014/main" id="{E7130070-EE3F-E1E9-FE8A-0BC3A569D76B}"/>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8996;p73">
                  <a:extLst>
                    <a:ext uri="{FF2B5EF4-FFF2-40B4-BE49-F238E27FC236}">
                      <a16:creationId xmlns:a16="http://schemas.microsoft.com/office/drawing/2014/main" id="{8B5E88F0-3CC2-2939-A173-7E061ECA57DF}"/>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8997;p73">
                  <a:extLst>
                    <a:ext uri="{FF2B5EF4-FFF2-40B4-BE49-F238E27FC236}">
                      <a16:creationId xmlns:a16="http://schemas.microsoft.com/office/drawing/2014/main" id="{63C2B509-7D36-D9C6-5980-380631855F08}"/>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8998;p73">
                  <a:extLst>
                    <a:ext uri="{FF2B5EF4-FFF2-40B4-BE49-F238E27FC236}">
                      <a16:creationId xmlns:a16="http://schemas.microsoft.com/office/drawing/2014/main" id="{81C83C4B-8E4C-AF9E-D36C-FA44A82A6943}"/>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8999;p73">
                  <a:extLst>
                    <a:ext uri="{FF2B5EF4-FFF2-40B4-BE49-F238E27FC236}">
                      <a16:creationId xmlns:a16="http://schemas.microsoft.com/office/drawing/2014/main" id="{1D6A2228-9836-626C-AF35-20430F0E5F17}"/>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9000;p73">
                  <a:extLst>
                    <a:ext uri="{FF2B5EF4-FFF2-40B4-BE49-F238E27FC236}">
                      <a16:creationId xmlns:a16="http://schemas.microsoft.com/office/drawing/2014/main" id="{314DEE02-51FE-CDEC-E715-AE5A7FDFAC64}"/>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9001;p73">
                  <a:extLst>
                    <a:ext uri="{FF2B5EF4-FFF2-40B4-BE49-F238E27FC236}">
                      <a16:creationId xmlns:a16="http://schemas.microsoft.com/office/drawing/2014/main" id="{48B5A05A-8DC4-DDAF-CAE8-F7AE9E23F83C}"/>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9002;p73">
                  <a:extLst>
                    <a:ext uri="{FF2B5EF4-FFF2-40B4-BE49-F238E27FC236}">
                      <a16:creationId xmlns:a16="http://schemas.microsoft.com/office/drawing/2014/main" id="{B6D8C057-49F6-5ABC-1D5E-CEA928F7CF07}"/>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9003;p73">
                  <a:extLst>
                    <a:ext uri="{FF2B5EF4-FFF2-40B4-BE49-F238E27FC236}">
                      <a16:creationId xmlns:a16="http://schemas.microsoft.com/office/drawing/2014/main" id="{F427F438-77D8-6D69-989E-068407FB4AA5}"/>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9004;p73">
                  <a:extLst>
                    <a:ext uri="{FF2B5EF4-FFF2-40B4-BE49-F238E27FC236}">
                      <a16:creationId xmlns:a16="http://schemas.microsoft.com/office/drawing/2014/main" id="{14959057-7DB5-87BC-CB66-D7AEB0CB73FE}"/>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9005;p73">
                  <a:extLst>
                    <a:ext uri="{FF2B5EF4-FFF2-40B4-BE49-F238E27FC236}">
                      <a16:creationId xmlns:a16="http://schemas.microsoft.com/office/drawing/2014/main" id="{69310F7E-53FA-4B4E-C51E-368F4C069F08}"/>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9006;p73">
                  <a:extLst>
                    <a:ext uri="{FF2B5EF4-FFF2-40B4-BE49-F238E27FC236}">
                      <a16:creationId xmlns:a16="http://schemas.microsoft.com/office/drawing/2014/main" id="{EC9E06DE-E318-44C3-A174-E0A0397B5FEF}"/>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9007;p73">
                  <a:extLst>
                    <a:ext uri="{FF2B5EF4-FFF2-40B4-BE49-F238E27FC236}">
                      <a16:creationId xmlns:a16="http://schemas.microsoft.com/office/drawing/2014/main" id="{986D7CE7-85A8-2F20-D205-939023908B78}"/>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9008;p73">
                  <a:extLst>
                    <a:ext uri="{FF2B5EF4-FFF2-40B4-BE49-F238E27FC236}">
                      <a16:creationId xmlns:a16="http://schemas.microsoft.com/office/drawing/2014/main" id="{369A1D51-ABAF-8881-94FE-9706ECB88891}"/>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9009;p73">
                  <a:extLst>
                    <a:ext uri="{FF2B5EF4-FFF2-40B4-BE49-F238E27FC236}">
                      <a16:creationId xmlns:a16="http://schemas.microsoft.com/office/drawing/2014/main" id="{4A9D8D5F-E748-62A9-3232-47F96D341076}"/>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9010;p73">
                  <a:extLst>
                    <a:ext uri="{FF2B5EF4-FFF2-40B4-BE49-F238E27FC236}">
                      <a16:creationId xmlns:a16="http://schemas.microsoft.com/office/drawing/2014/main" id="{6602B438-4248-06BE-791A-72F9097B47A8}"/>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9011;p73">
                  <a:extLst>
                    <a:ext uri="{FF2B5EF4-FFF2-40B4-BE49-F238E27FC236}">
                      <a16:creationId xmlns:a16="http://schemas.microsoft.com/office/drawing/2014/main" id="{6E0E54B2-D6E9-290E-3B71-D3951F04DFE7}"/>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3" name="Google Shape;9012;p73">
                  <a:extLst>
                    <a:ext uri="{FF2B5EF4-FFF2-40B4-BE49-F238E27FC236}">
                      <a16:creationId xmlns:a16="http://schemas.microsoft.com/office/drawing/2014/main" id="{669B7BC9-551A-F3FE-2AF3-B3DD8E82C5F0}"/>
                    </a:ext>
                  </a:extLst>
                </p:cNvPr>
                <p:cNvGrpSpPr/>
                <p:nvPr/>
              </p:nvGrpSpPr>
              <p:grpSpPr>
                <a:xfrm>
                  <a:off x="321794" y="4588982"/>
                  <a:ext cx="1841687" cy="839580"/>
                  <a:chOff x="6979299" y="1330610"/>
                  <a:chExt cx="1395641" cy="636238"/>
                </a:xfrm>
              </p:grpSpPr>
              <p:sp>
                <p:nvSpPr>
                  <p:cNvPr id="794" name="Google Shape;9013;p73">
                    <a:extLst>
                      <a:ext uri="{FF2B5EF4-FFF2-40B4-BE49-F238E27FC236}">
                        <a16:creationId xmlns:a16="http://schemas.microsoft.com/office/drawing/2014/main" id="{AA655A54-7B84-2061-55AE-00400581E257}"/>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9014;p73">
                    <a:extLst>
                      <a:ext uri="{FF2B5EF4-FFF2-40B4-BE49-F238E27FC236}">
                        <a16:creationId xmlns:a16="http://schemas.microsoft.com/office/drawing/2014/main" id="{CFF4B0E0-B49D-B0A2-8EAC-5EE9DB91CFBD}"/>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9015;p73">
                    <a:extLst>
                      <a:ext uri="{FF2B5EF4-FFF2-40B4-BE49-F238E27FC236}">
                        <a16:creationId xmlns:a16="http://schemas.microsoft.com/office/drawing/2014/main" id="{469CDF60-6EE8-94AE-80C7-6E0BA6FBDF88}"/>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9016;p73">
                    <a:extLst>
                      <a:ext uri="{FF2B5EF4-FFF2-40B4-BE49-F238E27FC236}">
                        <a16:creationId xmlns:a16="http://schemas.microsoft.com/office/drawing/2014/main" id="{F3604B70-0BA0-D7CA-A1F3-7606E4EA99E6}"/>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9017;p73">
                    <a:extLst>
                      <a:ext uri="{FF2B5EF4-FFF2-40B4-BE49-F238E27FC236}">
                        <a16:creationId xmlns:a16="http://schemas.microsoft.com/office/drawing/2014/main" id="{7AB49F84-37F5-C7AA-79E3-C9BB590C7F31}"/>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9018;p73">
                    <a:extLst>
                      <a:ext uri="{FF2B5EF4-FFF2-40B4-BE49-F238E27FC236}">
                        <a16:creationId xmlns:a16="http://schemas.microsoft.com/office/drawing/2014/main" id="{D29A1AA5-CE28-246E-D8C0-AD2F1E0B34E8}"/>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9019;p73">
                    <a:extLst>
                      <a:ext uri="{FF2B5EF4-FFF2-40B4-BE49-F238E27FC236}">
                        <a16:creationId xmlns:a16="http://schemas.microsoft.com/office/drawing/2014/main" id="{CFED9D11-E1D0-7495-950C-593B4E68D873}"/>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9020;p73">
                    <a:extLst>
                      <a:ext uri="{FF2B5EF4-FFF2-40B4-BE49-F238E27FC236}">
                        <a16:creationId xmlns:a16="http://schemas.microsoft.com/office/drawing/2014/main" id="{641B0848-5F36-7EF8-10C8-8E439BD66BC7}"/>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9021;p73">
                    <a:extLst>
                      <a:ext uri="{FF2B5EF4-FFF2-40B4-BE49-F238E27FC236}">
                        <a16:creationId xmlns:a16="http://schemas.microsoft.com/office/drawing/2014/main" id="{390720AF-DDC9-472E-8A5F-3DF3D5EE08BE}"/>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9022;p73">
                    <a:extLst>
                      <a:ext uri="{FF2B5EF4-FFF2-40B4-BE49-F238E27FC236}">
                        <a16:creationId xmlns:a16="http://schemas.microsoft.com/office/drawing/2014/main" id="{A9BA1603-F9FE-385B-C52F-90ACD7E4479C}"/>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9023;p73">
                    <a:extLst>
                      <a:ext uri="{FF2B5EF4-FFF2-40B4-BE49-F238E27FC236}">
                        <a16:creationId xmlns:a16="http://schemas.microsoft.com/office/drawing/2014/main" id="{93BAAD11-E83D-FD43-19A1-6768C720E4F3}"/>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9024;p73">
                    <a:extLst>
                      <a:ext uri="{FF2B5EF4-FFF2-40B4-BE49-F238E27FC236}">
                        <a16:creationId xmlns:a16="http://schemas.microsoft.com/office/drawing/2014/main" id="{7317089C-D45E-A37C-ABC3-494F8418492D}"/>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4" name="Google Shape;9025;p73">
                  <a:extLst>
                    <a:ext uri="{FF2B5EF4-FFF2-40B4-BE49-F238E27FC236}">
                      <a16:creationId xmlns:a16="http://schemas.microsoft.com/office/drawing/2014/main" id="{81568D3D-87DA-0FF4-B9FD-12D5F2FE41FE}"/>
                    </a:ext>
                  </a:extLst>
                </p:cNvPr>
                <p:cNvGrpSpPr/>
                <p:nvPr/>
              </p:nvGrpSpPr>
              <p:grpSpPr>
                <a:xfrm>
                  <a:off x="248112" y="4588978"/>
                  <a:ext cx="1989050" cy="839580"/>
                  <a:chOff x="6923463" y="1502523"/>
                  <a:chExt cx="1507313" cy="636238"/>
                </a:xfrm>
              </p:grpSpPr>
              <p:sp>
                <p:nvSpPr>
                  <p:cNvPr id="781" name="Google Shape;9026;p73">
                    <a:extLst>
                      <a:ext uri="{FF2B5EF4-FFF2-40B4-BE49-F238E27FC236}">
                        <a16:creationId xmlns:a16="http://schemas.microsoft.com/office/drawing/2014/main" id="{BF55D319-7D1B-2B9A-397E-BF4FEB3C38C3}"/>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9027;p73">
                    <a:extLst>
                      <a:ext uri="{FF2B5EF4-FFF2-40B4-BE49-F238E27FC236}">
                        <a16:creationId xmlns:a16="http://schemas.microsoft.com/office/drawing/2014/main" id="{541D70A0-F08D-8AC5-A3A6-4DCB030AB790}"/>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9028;p73">
                    <a:extLst>
                      <a:ext uri="{FF2B5EF4-FFF2-40B4-BE49-F238E27FC236}">
                        <a16:creationId xmlns:a16="http://schemas.microsoft.com/office/drawing/2014/main" id="{CCED23AF-1BE6-D271-F3FA-BE8B01788B13}"/>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9029;p73">
                    <a:extLst>
                      <a:ext uri="{FF2B5EF4-FFF2-40B4-BE49-F238E27FC236}">
                        <a16:creationId xmlns:a16="http://schemas.microsoft.com/office/drawing/2014/main" id="{86114AED-F953-89C7-DB13-A67046E932F4}"/>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9030;p73">
                    <a:extLst>
                      <a:ext uri="{FF2B5EF4-FFF2-40B4-BE49-F238E27FC236}">
                        <a16:creationId xmlns:a16="http://schemas.microsoft.com/office/drawing/2014/main" id="{A19B6C16-CC47-F83B-A2B3-915F2B438508}"/>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9031;p73">
                    <a:extLst>
                      <a:ext uri="{FF2B5EF4-FFF2-40B4-BE49-F238E27FC236}">
                        <a16:creationId xmlns:a16="http://schemas.microsoft.com/office/drawing/2014/main" id="{369C9D27-D8E3-F587-B4A5-BABF731984FD}"/>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9032;p73">
                    <a:extLst>
                      <a:ext uri="{FF2B5EF4-FFF2-40B4-BE49-F238E27FC236}">
                        <a16:creationId xmlns:a16="http://schemas.microsoft.com/office/drawing/2014/main" id="{8797271A-621C-873A-9E6D-3B8162BB482F}"/>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9033;p73">
                    <a:extLst>
                      <a:ext uri="{FF2B5EF4-FFF2-40B4-BE49-F238E27FC236}">
                        <a16:creationId xmlns:a16="http://schemas.microsoft.com/office/drawing/2014/main" id="{F1E4871E-042F-730F-0B9E-7A072373F19D}"/>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9034;p73">
                    <a:extLst>
                      <a:ext uri="{FF2B5EF4-FFF2-40B4-BE49-F238E27FC236}">
                        <a16:creationId xmlns:a16="http://schemas.microsoft.com/office/drawing/2014/main" id="{FC725429-C40D-E723-908B-D3D60BA55FB6}"/>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9035;p73">
                    <a:extLst>
                      <a:ext uri="{FF2B5EF4-FFF2-40B4-BE49-F238E27FC236}">
                        <a16:creationId xmlns:a16="http://schemas.microsoft.com/office/drawing/2014/main" id="{1004F9A3-9378-F755-5C73-A126D8B12568}"/>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9036;p73">
                    <a:extLst>
                      <a:ext uri="{FF2B5EF4-FFF2-40B4-BE49-F238E27FC236}">
                        <a16:creationId xmlns:a16="http://schemas.microsoft.com/office/drawing/2014/main" id="{AD7FC140-C347-51C2-A566-E35F68051DDF}"/>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9037;p73">
                    <a:extLst>
                      <a:ext uri="{FF2B5EF4-FFF2-40B4-BE49-F238E27FC236}">
                        <a16:creationId xmlns:a16="http://schemas.microsoft.com/office/drawing/2014/main" id="{87BF72E1-9FD3-5107-C986-1D6B25E9560A}"/>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9038;p73">
                    <a:extLst>
                      <a:ext uri="{FF2B5EF4-FFF2-40B4-BE49-F238E27FC236}">
                        <a16:creationId xmlns:a16="http://schemas.microsoft.com/office/drawing/2014/main" id="{6BDA0A74-D939-ED4E-7737-F1B9DA7F0D3D}"/>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5" name="Google Shape;9039;p73">
                  <a:extLst>
                    <a:ext uri="{FF2B5EF4-FFF2-40B4-BE49-F238E27FC236}">
                      <a16:creationId xmlns:a16="http://schemas.microsoft.com/office/drawing/2014/main" id="{60135C21-599F-6BBE-C809-BA12A6429DB0}"/>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9040;p73">
                  <a:extLst>
                    <a:ext uri="{FF2B5EF4-FFF2-40B4-BE49-F238E27FC236}">
                      <a16:creationId xmlns:a16="http://schemas.microsoft.com/office/drawing/2014/main" id="{92C01BC1-ECA9-0BBB-98CC-7CA6E3C782E4}"/>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9041;p73">
                  <a:extLst>
                    <a:ext uri="{FF2B5EF4-FFF2-40B4-BE49-F238E27FC236}">
                      <a16:creationId xmlns:a16="http://schemas.microsoft.com/office/drawing/2014/main" id="{AC1BE6A7-79BA-8F56-AC93-091898FC95D3}"/>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9042;p73">
                  <a:extLst>
                    <a:ext uri="{FF2B5EF4-FFF2-40B4-BE49-F238E27FC236}">
                      <a16:creationId xmlns:a16="http://schemas.microsoft.com/office/drawing/2014/main" id="{F0710D66-0F1E-B276-B683-5657B9C7938E}"/>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9043;p73">
                  <a:extLst>
                    <a:ext uri="{FF2B5EF4-FFF2-40B4-BE49-F238E27FC236}">
                      <a16:creationId xmlns:a16="http://schemas.microsoft.com/office/drawing/2014/main" id="{E338A03C-3A81-F06C-04C7-405BCE85AF14}"/>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9044;p73">
                  <a:extLst>
                    <a:ext uri="{FF2B5EF4-FFF2-40B4-BE49-F238E27FC236}">
                      <a16:creationId xmlns:a16="http://schemas.microsoft.com/office/drawing/2014/main" id="{50DA5BEE-272C-0033-7EB6-F8859D36D401}"/>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oogle Shape;9045;p73">
                <a:extLst>
                  <a:ext uri="{FF2B5EF4-FFF2-40B4-BE49-F238E27FC236}">
                    <a16:creationId xmlns:a16="http://schemas.microsoft.com/office/drawing/2014/main" id="{BA3459DA-9F27-EA89-0A27-22772CB39D74}"/>
                  </a:ext>
                </a:extLst>
              </p:cNvPr>
              <p:cNvGrpSpPr/>
              <p:nvPr/>
            </p:nvGrpSpPr>
            <p:grpSpPr>
              <a:xfrm>
                <a:off x="-5515413" y="2616009"/>
                <a:ext cx="419144" cy="301787"/>
                <a:chOff x="248112" y="3991538"/>
                <a:chExt cx="1989292" cy="1437081"/>
              </a:xfrm>
            </p:grpSpPr>
            <p:sp>
              <p:nvSpPr>
                <p:cNvPr id="702" name="Google Shape;9046;p73">
                  <a:extLst>
                    <a:ext uri="{FF2B5EF4-FFF2-40B4-BE49-F238E27FC236}">
                      <a16:creationId xmlns:a16="http://schemas.microsoft.com/office/drawing/2014/main" id="{6FFEE376-2F14-D8A5-32E2-13E7A066B30B}"/>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9047;p73">
                  <a:extLst>
                    <a:ext uri="{FF2B5EF4-FFF2-40B4-BE49-F238E27FC236}">
                      <a16:creationId xmlns:a16="http://schemas.microsoft.com/office/drawing/2014/main" id="{B913520B-BD75-A07D-230C-59555AF5B8F3}"/>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9048;p73">
                  <a:extLst>
                    <a:ext uri="{FF2B5EF4-FFF2-40B4-BE49-F238E27FC236}">
                      <a16:creationId xmlns:a16="http://schemas.microsoft.com/office/drawing/2014/main" id="{ECE70712-C43B-B092-888D-2429AA319458}"/>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9049;p73">
                  <a:extLst>
                    <a:ext uri="{FF2B5EF4-FFF2-40B4-BE49-F238E27FC236}">
                      <a16:creationId xmlns:a16="http://schemas.microsoft.com/office/drawing/2014/main" id="{D0C4C681-9DC5-C38A-23F2-69D741C7FC71}"/>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9050;p73">
                  <a:extLst>
                    <a:ext uri="{FF2B5EF4-FFF2-40B4-BE49-F238E27FC236}">
                      <a16:creationId xmlns:a16="http://schemas.microsoft.com/office/drawing/2014/main" id="{BE197DA8-7ECB-AB05-1DE5-5C9E98891391}"/>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9051;p73">
                  <a:extLst>
                    <a:ext uri="{FF2B5EF4-FFF2-40B4-BE49-F238E27FC236}">
                      <a16:creationId xmlns:a16="http://schemas.microsoft.com/office/drawing/2014/main" id="{D15987C4-F0D9-1900-F8B7-55FEC978D8E1}"/>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9052;p73">
                  <a:extLst>
                    <a:ext uri="{FF2B5EF4-FFF2-40B4-BE49-F238E27FC236}">
                      <a16:creationId xmlns:a16="http://schemas.microsoft.com/office/drawing/2014/main" id="{2F16711E-42BA-3F8E-26F9-7777F38F7E5A}"/>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9053;p73">
                  <a:extLst>
                    <a:ext uri="{FF2B5EF4-FFF2-40B4-BE49-F238E27FC236}">
                      <a16:creationId xmlns:a16="http://schemas.microsoft.com/office/drawing/2014/main" id="{4E70070D-5AAD-D915-A4E0-EC0161C78A08}"/>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9054;p73">
                  <a:extLst>
                    <a:ext uri="{FF2B5EF4-FFF2-40B4-BE49-F238E27FC236}">
                      <a16:creationId xmlns:a16="http://schemas.microsoft.com/office/drawing/2014/main" id="{7C534DC6-7F01-FD9A-E801-F7E658CA1EDB}"/>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9055;p73">
                  <a:extLst>
                    <a:ext uri="{FF2B5EF4-FFF2-40B4-BE49-F238E27FC236}">
                      <a16:creationId xmlns:a16="http://schemas.microsoft.com/office/drawing/2014/main" id="{0CCABD0A-7808-5D5F-C8D9-4F2B5B2E2C94}"/>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9056;p73">
                  <a:extLst>
                    <a:ext uri="{FF2B5EF4-FFF2-40B4-BE49-F238E27FC236}">
                      <a16:creationId xmlns:a16="http://schemas.microsoft.com/office/drawing/2014/main" id="{D96FCC3D-0A80-A245-DB7A-6D43E13D6968}"/>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9057;p73">
                  <a:extLst>
                    <a:ext uri="{FF2B5EF4-FFF2-40B4-BE49-F238E27FC236}">
                      <a16:creationId xmlns:a16="http://schemas.microsoft.com/office/drawing/2014/main" id="{AF7EB4BF-D6BC-F9A6-CA9A-687724BD14D1}"/>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9058;p73">
                  <a:extLst>
                    <a:ext uri="{FF2B5EF4-FFF2-40B4-BE49-F238E27FC236}">
                      <a16:creationId xmlns:a16="http://schemas.microsoft.com/office/drawing/2014/main" id="{5A7BB400-46D3-1A58-D04E-AEEAC711E126}"/>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9059;p73">
                  <a:extLst>
                    <a:ext uri="{FF2B5EF4-FFF2-40B4-BE49-F238E27FC236}">
                      <a16:creationId xmlns:a16="http://schemas.microsoft.com/office/drawing/2014/main" id="{C4020775-1A8A-4914-97F4-E857F3DD8BB4}"/>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9060;p73">
                  <a:extLst>
                    <a:ext uri="{FF2B5EF4-FFF2-40B4-BE49-F238E27FC236}">
                      <a16:creationId xmlns:a16="http://schemas.microsoft.com/office/drawing/2014/main" id="{46CC9453-4398-277B-5B4C-93FE866539C4}"/>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9061;p73">
                  <a:extLst>
                    <a:ext uri="{FF2B5EF4-FFF2-40B4-BE49-F238E27FC236}">
                      <a16:creationId xmlns:a16="http://schemas.microsoft.com/office/drawing/2014/main" id="{89590BBA-7C5A-1420-D9CC-EA286B8A991D}"/>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9062;p73">
                  <a:extLst>
                    <a:ext uri="{FF2B5EF4-FFF2-40B4-BE49-F238E27FC236}">
                      <a16:creationId xmlns:a16="http://schemas.microsoft.com/office/drawing/2014/main" id="{A2E672B8-BF4D-C9D1-6C8F-0F937F1D617E}"/>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9063;p73">
                  <a:extLst>
                    <a:ext uri="{FF2B5EF4-FFF2-40B4-BE49-F238E27FC236}">
                      <a16:creationId xmlns:a16="http://schemas.microsoft.com/office/drawing/2014/main" id="{304493E9-37BF-7D96-F865-52C691297AD8}"/>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9064;p73">
                  <a:extLst>
                    <a:ext uri="{FF2B5EF4-FFF2-40B4-BE49-F238E27FC236}">
                      <a16:creationId xmlns:a16="http://schemas.microsoft.com/office/drawing/2014/main" id="{9A3FAF87-7E59-DFF2-666F-5E0CAC2B2E0F}"/>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1" name="Google Shape;9065;p73">
                  <a:extLst>
                    <a:ext uri="{FF2B5EF4-FFF2-40B4-BE49-F238E27FC236}">
                      <a16:creationId xmlns:a16="http://schemas.microsoft.com/office/drawing/2014/main" id="{D409A79C-8D88-CDCC-A612-A3E2DC9BBEDB}"/>
                    </a:ext>
                  </a:extLst>
                </p:cNvPr>
                <p:cNvGrpSpPr/>
                <p:nvPr/>
              </p:nvGrpSpPr>
              <p:grpSpPr>
                <a:xfrm>
                  <a:off x="321794" y="4588982"/>
                  <a:ext cx="1841687" cy="839580"/>
                  <a:chOff x="6979299" y="1330610"/>
                  <a:chExt cx="1395641" cy="636238"/>
                </a:xfrm>
              </p:grpSpPr>
              <p:sp>
                <p:nvSpPr>
                  <p:cNvPr id="742" name="Google Shape;9066;p73">
                    <a:extLst>
                      <a:ext uri="{FF2B5EF4-FFF2-40B4-BE49-F238E27FC236}">
                        <a16:creationId xmlns:a16="http://schemas.microsoft.com/office/drawing/2014/main" id="{E81379FE-2668-F32C-6F05-B94F9D90DA95}"/>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9067;p73">
                    <a:extLst>
                      <a:ext uri="{FF2B5EF4-FFF2-40B4-BE49-F238E27FC236}">
                        <a16:creationId xmlns:a16="http://schemas.microsoft.com/office/drawing/2014/main" id="{9A8EDF3A-6D6E-0D7B-F1C3-E4FEAF0304C9}"/>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9068;p73">
                    <a:extLst>
                      <a:ext uri="{FF2B5EF4-FFF2-40B4-BE49-F238E27FC236}">
                        <a16:creationId xmlns:a16="http://schemas.microsoft.com/office/drawing/2014/main" id="{A2122EB6-91D4-8818-87E5-911D84B88C25}"/>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9069;p73">
                    <a:extLst>
                      <a:ext uri="{FF2B5EF4-FFF2-40B4-BE49-F238E27FC236}">
                        <a16:creationId xmlns:a16="http://schemas.microsoft.com/office/drawing/2014/main" id="{A472F174-53A6-531C-C554-6B4137D647EA}"/>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9070;p73">
                    <a:extLst>
                      <a:ext uri="{FF2B5EF4-FFF2-40B4-BE49-F238E27FC236}">
                        <a16:creationId xmlns:a16="http://schemas.microsoft.com/office/drawing/2014/main" id="{70F6B6EE-CBBC-9D68-926E-6ACCC3FA5B7D}"/>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9071;p73">
                    <a:extLst>
                      <a:ext uri="{FF2B5EF4-FFF2-40B4-BE49-F238E27FC236}">
                        <a16:creationId xmlns:a16="http://schemas.microsoft.com/office/drawing/2014/main" id="{01CB7BD3-1381-3312-ACA8-43C8F0C1FEE8}"/>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9072;p73">
                    <a:extLst>
                      <a:ext uri="{FF2B5EF4-FFF2-40B4-BE49-F238E27FC236}">
                        <a16:creationId xmlns:a16="http://schemas.microsoft.com/office/drawing/2014/main" id="{2C4C44FD-4160-AAB4-61B0-7609D121DA5D}"/>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9073;p73">
                    <a:extLst>
                      <a:ext uri="{FF2B5EF4-FFF2-40B4-BE49-F238E27FC236}">
                        <a16:creationId xmlns:a16="http://schemas.microsoft.com/office/drawing/2014/main" id="{E66BBDA9-27B9-C01C-6D45-D33CB814ECE7}"/>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9074;p73">
                    <a:extLst>
                      <a:ext uri="{FF2B5EF4-FFF2-40B4-BE49-F238E27FC236}">
                        <a16:creationId xmlns:a16="http://schemas.microsoft.com/office/drawing/2014/main" id="{BF66EEC4-E719-DF7E-58A0-7863109CCD09}"/>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9075;p73">
                    <a:extLst>
                      <a:ext uri="{FF2B5EF4-FFF2-40B4-BE49-F238E27FC236}">
                        <a16:creationId xmlns:a16="http://schemas.microsoft.com/office/drawing/2014/main" id="{12AC8014-BED7-86FB-D2DA-E8F4D78ACD32}"/>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9076;p73">
                    <a:extLst>
                      <a:ext uri="{FF2B5EF4-FFF2-40B4-BE49-F238E27FC236}">
                        <a16:creationId xmlns:a16="http://schemas.microsoft.com/office/drawing/2014/main" id="{6CB51924-D53A-DB76-B626-7DCED730843D}"/>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9077;p73">
                    <a:extLst>
                      <a:ext uri="{FF2B5EF4-FFF2-40B4-BE49-F238E27FC236}">
                        <a16:creationId xmlns:a16="http://schemas.microsoft.com/office/drawing/2014/main" id="{4620F95D-702E-CD55-AFB7-5ADA2FC85985}"/>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2" name="Google Shape;9078;p73">
                  <a:extLst>
                    <a:ext uri="{FF2B5EF4-FFF2-40B4-BE49-F238E27FC236}">
                      <a16:creationId xmlns:a16="http://schemas.microsoft.com/office/drawing/2014/main" id="{37423DF1-543E-4DAF-9FF9-6393FA4FF055}"/>
                    </a:ext>
                  </a:extLst>
                </p:cNvPr>
                <p:cNvGrpSpPr/>
                <p:nvPr/>
              </p:nvGrpSpPr>
              <p:grpSpPr>
                <a:xfrm>
                  <a:off x="248112" y="4588978"/>
                  <a:ext cx="1989050" cy="839580"/>
                  <a:chOff x="6923463" y="1502523"/>
                  <a:chExt cx="1507313" cy="636238"/>
                </a:xfrm>
              </p:grpSpPr>
              <p:sp>
                <p:nvSpPr>
                  <p:cNvPr id="729" name="Google Shape;9079;p73">
                    <a:extLst>
                      <a:ext uri="{FF2B5EF4-FFF2-40B4-BE49-F238E27FC236}">
                        <a16:creationId xmlns:a16="http://schemas.microsoft.com/office/drawing/2014/main" id="{EB5DEF89-C4CF-2DE0-FD14-A811824C4E05}"/>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9080;p73">
                    <a:extLst>
                      <a:ext uri="{FF2B5EF4-FFF2-40B4-BE49-F238E27FC236}">
                        <a16:creationId xmlns:a16="http://schemas.microsoft.com/office/drawing/2014/main" id="{4F8505C6-811A-699B-F70B-3A65D227FBC6}"/>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9081;p73">
                    <a:extLst>
                      <a:ext uri="{FF2B5EF4-FFF2-40B4-BE49-F238E27FC236}">
                        <a16:creationId xmlns:a16="http://schemas.microsoft.com/office/drawing/2014/main" id="{FDAACB60-4514-EC42-5FFF-F8B09B6C5813}"/>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9082;p73">
                    <a:extLst>
                      <a:ext uri="{FF2B5EF4-FFF2-40B4-BE49-F238E27FC236}">
                        <a16:creationId xmlns:a16="http://schemas.microsoft.com/office/drawing/2014/main" id="{35CA9DEE-B951-8016-50A1-42AB31053B18}"/>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9083;p73">
                    <a:extLst>
                      <a:ext uri="{FF2B5EF4-FFF2-40B4-BE49-F238E27FC236}">
                        <a16:creationId xmlns:a16="http://schemas.microsoft.com/office/drawing/2014/main" id="{CE8A0FE9-167A-5B51-CA8E-169487ACE89E}"/>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9084;p73">
                    <a:extLst>
                      <a:ext uri="{FF2B5EF4-FFF2-40B4-BE49-F238E27FC236}">
                        <a16:creationId xmlns:a16="http://schemas.microsoft.com/office/drawing/2014/main" id="{12DFD68B-4D16-204A-5A77-78FF00C6C779}"/>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9085;p73">
                    <a:extLst>
                      <a:ext uri="{FF2B5EF4-FFF2-40B4-BE49-F238E27FC236}">
                        <a16:creationId xmlns:a16="http://schemas.microsoft.com/office/drawing/2014/main" id="{D3182F07-E366-DDF1-3D16-FE991F64C36B}"/>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9086;p73">
                    <a:extLst>
                      <a:ext uri="{FF2B5EF4-FFF2-40B4-BE49-F238E27FC236}">
                        <a16:creationId xmlns:a16="http://schemas.microsoft.com/office/drawing/2014/main" id="{3091F170-F2E4-8DEB-F894-BF2DF56D37D7}"/>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9087;p73">
                    <a:extLst>
                      <a:ext uri="{FF2B5EF4-FFF2-40B4-BE49-F238E27FC236}">
                        <a16:creationId xmlns:a16="http://schemas.microsoft.com/office/drawing/2014/main" id="{4CD9A4FE-B2DA-683E-FF77-27FA86FDC11D}"/>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9088;p73">
                    <a:extLst>
                      <a:ext uri="{FF2B5EF4-FFF2-40B4-BE49-F238E27FC236}">
                        <a16:creationId xmlns:a16="http://schemas.microsoft.com/office/drawing/2014/main" id="{A6DE6068-ABC8-0329-2203-00C4CF5AC245}"/>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9089;p73">
                    <a:extLst>
                      <a:ext uri="{FF2B5EF4-FFF2-40B4-BE49-F238E27FC236}">
                        <a16:creationId xmlns:a16="http://schemas.microsoft.com/office/drawing/2014/main" id="{B7031084-9B84-F710-CCF0-7D9631B41D5B}"/>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9090;p73">
                    <a:extLst>
                      <a:ext uri="{FF2B5EF4-FFF2-40B4-BE49-F238E27FC236}">
                        <a16:creationId xmlns:a16="http://schemas.microsoft.com/office/drawing/2014/main" id="{39F2DB00-2809-AD12-24C9-C22214605196}"/>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9091;p73">
                    <a:extLst>
                      <a:ext uri="{FF2B5EF4-FFF2-40B4-BE49-F238E27FC236}">
                        <a16:creationId xmlns:a16="http://schemas.microsoft.com/office/drawing/2014/main" id="{4A559616-C78A-8123-2DB4-3DD0ABAE7211}"/>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3" name="Google Shape;9092;p73">
                  <a:extLst>
                    <a:ext uri="{FF2B5EF4-FFF2-40B4-BE49-F238E27FC236}">
                      <a16:creationId xmlns:a16="http://schemas.microsoft.com/office/drawing/2014/main" id="{71DB1F19-F8FC-3ECD-EF4B-E054003AD95D}"/>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9093;p73">
                  <a:extLst>
                    <a:ext uri="{FF2B5EF4-FFF2-40B4-BE49-F238E27FC236}">
                      <a16:creationId xmlns:a16="http://schemas.microsoft.com/office/drawing/2014/main" id="{CB1F02B7-103A-F37E-2B82-B14301A96BEB}"/>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9094;p73">
                  <a:extLst>
                    <a:ext uri="{FF2B5EF4-FFF2-40B4-BE49-F238E27FC236}">
                      <a16:creationId xmlns:a16="http://schemas.microsoft.com/office/drawing/2014/main" id="{6253FB4A-ECAE-E1EE-4298-415CC53FA13B}"/>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9095;p73">
                  <a:extLst>
                    <a:ext uri="{FF2B5EF4-FFF2-40B4-BE49-F238E27FC236}">
                      <a16:creationId xmlns:a16="http://schemas.microsoft.com/office/drawing/2014/main" id="{75EBD321-1AEE-0EEC-58A6-7944FD6977B0}"/>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9096;p73">
                  <a:extLst>
                    <a:ext uri="{FF2B5EF4-FFF2-40B4-BE49-F238E27FC236}">
                      <a16:creationId xmlns:a16="http://schemas.microsoft.com/office/drawing/2014/main" id="{CD91E4EF-6286-FC3D-4557-E6FEE8CE627D}"/>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9097;p73">
                  <a:extLst>
                    <a:ext uri="{FF2B5EF4-FFF2-40B4-BE49-F238E27FC236}">
                      <a16:creationId xmlns:a16="http://schemas.microsoft.com/office/drawing/2014/main" id="{0D0951D7-E03E-FF67-14C0-7BAA37288DBA}"/>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9098;p73">
                <a:extLst>
                  <a:ext uri="{FF2B5EF4-FFF2-40B4-BE49-F238E27FC236}">
                    <a16:creationId xmlns:a16="http://schemas.microsoft.com/office/drawing/2014/main" id="{C3FEED77-3A81-627B-E928-291216A3D6D5}"/>
                  </a:ext>
                </a:extLst>
              </p:cNvPr>
              <p:cNvSpPr/>
              <p:nvPr/>
            </p:nvSpPr>
            <p:spPr>
              <a:xfrm>
                <a:off x="-2334679" y="2538428"/>
                <a:ext cx="211650" cy="161752"/>
              </a:xfrm>
              <a:custGeom>
                <a:avLst/>
                <a:gdLst/>
                <a:ahLst/>
                <a:cxnLst/>
                <a:rect l="l" t="t" r="r" b="b"/>
                <a:pathLst>
                  <a:path w="3792" h="2898" extrusionOk="0">
                    <a:moveTo>
                      <a:pt x="2229" y="1"/>
                    </a:moveTo>
                    <a:cubicBezTo>
                      <a:pt x="2229" y="1"/>
                      <a:pt x="2055" y="319"/>
                      <a:pt x="1766" y="609"/>
                    </a:cubicBezTo>
                    <a:cubicBezTo>
                      <a:pt x="1621" y="782"/>
                      <a:pt x="1100" y="1274"/>
                      <a:pt x="840" y="1419"/>
                    </a:cubicBezTo>
                    <a:cubicBezTo>
                      <a:pt x="492" y="1651"/>
                      <a:pt x="58" y="2172"/>
                      <a:pt x="29" y="2345"/>
                    </a:cubicBezTo>
                    <a:cubicBezTo>
                      <a:pt x="0" y="2548"/>
                      <a:pt x="203" y="2837"/>
                      <a:pt x="579" y="2895"/>
                    </a:cubicBezTo>
                    <a:cubicBezTo>
                      <a:pt x="594" y="2897"/>
                      <a:pt x="611" y="2898"/>
                      <a:pt x="631" y="2898"/>
                    </a:cubicBezTo>
                    <a:cubicBezTo>
                      <a:pt x="916" y="2898"/>
                      <a:pt x="1674" y="2703"/>
                      <a:pt x="2026" y="2432"/>
                    </a:cubicBezTo>
                    <a:cubicBezTo>
                      <a:pt x="2432" y="2172"/>
                      <a:pt x="2721" y="1824"/>
                      <a:pt x="2721" y="1824"/>
                    </a:cubicBezTo>
                    <a:cubicBezTo>
                      <a:pt x="2721" y="1824"/>
                      <a:pt x="2824" y="1850"/>
                      <a:pt x="2987" y="1850"/>
                    </a:cubicBezTo>
                    <a:cubicBezTo>
                      <a:pt x="3068" y="1850"/>
                      <a:pt x="3165" y="1844"/>
                      <a:pt x="3271" y="1824"/>
                    </a:cubicBezTo>
                    <a:cubicBezTo>
                      <a:pt x="3589" y="1766"/>
                      <a:pt x="3647" y="1564"/>
                      <a:pt x="3647" y="1564"/>
                    </a:cubicBezTo>
                    <a:cubicBezTo>
                      <a:pt x="3647" y="1564"/>
                      <a:pt x="3792" y="1072"/>
                      <a:pt x="3676" y="725"/>
                    </a:cubicBezTo>
                    <a:cubicBezTo>
                      <a:pt x="3589" y="377"/>
                      <a:pt x="3531" y="30"/>
                      <a:pt x="3531" y="30"/>
                    </a:cubicBezTo>
                    <a:lnTo>
                      <a:pt x="222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9099;p73">
                <a:extLst>
                  <a:ext uri="{FF2B5EF4-FFF2-40B4-BE49-F238E27FC236}">
                    <a16:creationId xmlns:a16="http://schemas.microsoft.com/office/drawing/2014/main" id="{F4BF91AA-9DA9-448E-6D72-6B4BFF68FC4F}"/>
                  </a:ext>
                </a:extLst>
              </p:cNvPr>
              <p:cNvSpPr/>
              <p:nvPr/>
            </p:nvSpPr>
            <p:spPr>
              <a:xfrm>
                <a:off x="-2295888" y="1722091"/>
                <a:ext cx="276284" cy="855588"/>
              </a:xfrm>
              <a:custGeom>
                <a:avLst/>
                <a:gdLst/>
                <a:ahLst/>
                <a:cxnLst/>
                <a:rect l="l" t="t" r="r" b="b"/>
                <a:pathLst>
                  <a:path w="4950" h="15329" extrusionOk="0">
                    <a:moveTo>
                      <a:pt x="1877" y="0"/>
                    </a:moveTo>
                    <a:cubicBezTo>
                      <a:pt x="1863" y="0"/>
                      <a:pt x="1854" y="4"/>
                      <a:pt x="1852" y="11"/>
                    </a:cubicBezTo>
                    <a:cubicBezTo>
                      <a:pt x="1331" y="995"/>
                      <a:pt x="955" y="1255"/>
                      <a:pt x="724" y="2847"/>
                    </a:cubicBezTo>
                    <a:cubicBezTo>
                      <a:pt x="261" y="5915"/>
                      <a:pt x="29" y="7391"/>
                      <a:pt x="29" y="8028"/>
                    </a:cubicBezTo>
                    <a:cubicBezTo>
                      <a:pt x="0" y="9359"/>
                      <a:pt x="290" y="9273"/>
                      <a:pt x="521" y="10662"/>
                    </a:cubicBezTo>
                    <a:cubicBezTo>
                      <a:pt x="695" y="11617"/>
                      <a:pt x="1274" y="14309"/>
                      <a:pt x="1274" y="15032"/>
                    </a:cubicBezTo>
                    <a:cubicBezTo>
                      <a:pt x="1606" y="15220"/>
                      <a:pt x="1939" y="15329"/>
                      <a:pt x="2236" y="15329"/>
                    </a:cubicBezTo>
                    <a:cubicBezTo>
                      <a:pt x="2533" y="15329"/>
                      <a:pt x="2793" y="15220"/>
                      <a:pt x="2981" y="14974"/>
                    </a:cubicBezTo>
                    <a:cubicBezTo>
                      <a:pt x="3415" y="11472"/>
                      <a:pt x="3763" y="10170"/>
                      <a:pt x="2315" y="8752"/>
                    </a:cubicBezTo>
                    <a:cubicBezTo>
                      <a:pt x="2894" y="8115"/>
                      <a:pt x="4544" y="4671"/>
                      <a:pt x="4660" y="4179"/>
                    </a:cubicBezTo>
                    <a:cubicBezTo>
                      <a:pt x="4949" y="2847"/>
                      <a:pt x="4313" y="1140"/>
                      <a:pt x="4226" y="1111"/>
                    </a:cubicBezTo>
                    <a:cubicBezTo>
                      <a:pt x="3548" y="758"/>
                      <a:pt x="2084" y="0"/>
                      <a:pt x="18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9100;p73">
                <a:extLst>
                  <a:ext uri="{FF2B5EF4-FFF2-40B4-BE49-F238E27FC236}">
                    <a16:creationId xmlns:a16="http://schemas.microsoft.com/office/drawing/2014/main" id="{EA3CE14F-10F6-CF7D-FD16-6168D51D1663}"/>
                  </a:ext>
                </a:extLst>
              </p:cNvPr>
              <p:cNvSpPr/>
              <p:nvPr/>
            </p:nvSpPr>
            <p:spPr>
              <a:xfrm>
                <a:off x="-2295888" y="1722091"/>
                <a:ext cx="276284" cy="855588"/>
              </a:xfrm>
              <a:custGeom>
                <a:avLst/>
                <a:gdLst/>
                <a:ahLst/>
                <a:cxnLst/>
                <a:rect l="l" t="t" r="r" b="b"/>
                <a:pathLst>
                  <a:path w="4950" h="15329" extrusionOk="0">
                    <a:moveTo>
                      <a:pt x="1877" y="0"/>
                    </a:moveTo>
                    <a:cubicBezTo>
                      <a:pt x="1863" y="0"/>
                      <a:pt x="1854" y="4"/>
                      <a:pt x="1852" y="11"/>
                    </a:cubicBezTo>
                    <a:cubicBezTo>
                      <a:pt x="1331" y="995"/>
                      <a:pt x="955" y="1255"/>
                      <a:pt x="724" y="2847"/>
                    </a:cubicBezTo>
                    <a:cubicBezTo>
                      <a:pt x="261" y="5915"/>
                      <a:pt x="29" y="7391"/>
                      <a:pt x="29" y="8028"/>
                    </a:cubicBezTo>
                    <a:cubicBezTo>
                      <a:pt x="0" y="9359"/>
                      <a:pt x="290" y="9273"/>
                      <a:pt x="521" y="10662"/>
                    </a:cubicBezTo>
                    <a:cubicBezTo>
                      <a:pt x="695" y="11617"/>
                      <a:pt x="1274" y="14309"/>
                      <a:pt x="1274" y="15032"/>
                    </a:cubicBezTo>
                    <a:cubicBezTo>
                      <a:pt x="1606" y="15220"/>
                      <a:pt x="1939" y="15329"/>
                      <a:pt x="2236" y="15329"/>
                    </a:cubicBezTo>
                    <a:cubicBezTo>
                      <a:pt x="2533" y="15329"/>
                      <a:pt x="2793" y="15220"/>
                      <a:pt x="2981" y="14974"/>
                    </a:cubicBezTo>
                    <a:cubicBezTo>
                      <a:pt x="3415" y="11472"/>
                      <a:pt x="3763" y="10170"/>
                      <a:pt x="2315" y="8752"/>
                    </a:cubicBezTo>
                    <a:cubicBezTo>
                      <a:pt x="2894" y="8115"/>
                      <a:pt x="4544" y="4671"/>
                      <a:pt x="4660" y="4179"/>
                    </a:cubicBezTo>
                    <a:cubicBezTo>
                      <a:pt x="4949" y="2847"/>
                      <a:pt x="4313" y="1140"/>
                      <a:pt x="4226" y="1111"/>
                    </a:cubicBezTo>
                    <a:cubicBezTo>
                      <a:pt x="3548" y="758"/>
                      <a:pt x="2084" y="0"/>
                      <a:pt x="1877" y="0"/>
                    </a:cubicBezTo>
                    <a:close/>
                  </a:path>
                </a:pathLst>
              </a:custGeom>
              <a:solidFill>
                <a:srgbClr val="000000">
                  <a:alpha val="32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9101;p73">
                <a:extLst>
                  <a:ext uri="{FF2B5EF4-FFF2-40B4-BE49-F238E27FC236}">
                    <a16:creationId xmlns:a16="http://schemas.microsoft.com/office/drawing/2014/main" id="{CE8A3A3E-6B60-5AE9-AB67-6F6A67696BDE}"/>
                  </a:ext>
                </a:extLst>
              </p:cNvPr>
              <p:cNvSpPr/>
              <p:nvPr/>
            </p:nvSpPr>
            <p:spPr>
              <a:xfrm>
                <a:off x="-2060073" y="2654744"/>
                <a:ext cx="169678" cy="203725"/>
              </a:xfrm>
              <a:custGeom>
                <a:avLst/>
                <a:gdLst/>
                <a:ahLst/>
                <a:cxnLst/>
                <a:rect l="l" t="t" r="r" b="b"/>
                <a:pathLst>
                  <a:path w="3040" h="3650" extrusionOk="0">
                    <a:moveTo>
                      <a:pt x="2837" y="1"/>
                    </a:moveTo>
                    <a:cubicBezTo>
                      <a:pt x="2837" y="1"/>
                      <a:pt x="2403" y="88"/>
                      <a:pt x="1506" y="203"/>
                    </a:cubicBezTo>
                    <a:cubicBezTo>
                      <a:pt x="1390" y="782"/>
                      <a:pt x="956" y="1477"/>
                      <a:pt x="580" y="2143"/>
                    </a:cubicBezTo>
                    <a:cubicBezTo>
                      <a:pt x="232" y="2779"/>
                      <a:pt x="1" y="3445"/>
                      <a:pt x="348" y="3590"/>
                    </a:cubicBezTo>
                    <a:cubicBezTo>
                      <a:pt x="471" y="3627"/>
                      <a:pt x="639" y="3650"/>
                      <a:pt x="826" y="3650"/>
                    </a:cubicBezTo>
                    <a:cubicBezTo>
                      <a:pt x="1212" y="3650"/>
                      <a:pt x="1676" y="3554"/>
                      <a:pt x="1969" y="3300"/>
                    </a:cubicBezTo>
                    <a:cubicBezTo>
                      <a:pt x="2403" y="2924"/>
                      <a:pt x="2461" y="1998"/>
                      <a:pt x="2461" y="1998"/>
                    </a:cubicBezTo>
                    <a:cubicBezTo>
                      <a:pt x="2461" y="1998"/>
                      <a:pt x="2489" y="2009"/>
                      <a:pt x="2534" y="2009"/>
                    </a:cubicBezTo>
                    <a:cubicBezTo>
                      <a:pt x="2589" y="2009"/>
                      <a:pt x="2670" y="1991"/>
                      <a:pt x="2750" y="1911"/>
                    </a:cubicBezTo>
                    <a:cubicBezTo>
                      <a:pt x="2895" y="1766"/>
                      <a:pt x="2982" y="1651"/>
                      <a:pt x="3011" y="1216"/>
                    </a:cubicBezTo>
                    <a:cubicBezTo>
                      <a:pt x="3040" y="753"/>
                      <a:pt x="2837" y="1"/>
                      <a:pt x="283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9102;p73">
                <a:extLst>
                  <a:ext uri="{FF2B5EF4-FFF2-40B4-BE49-F238E27FC236}">
                    <a16:creationId xmlns:a16="http://schemas.microsoft.com/office/drawing/2014/main" id="{7EBB14AE-0C9A-FEAD-6738-24A83B7E363F}"/>
                  </a:ext>
                </a:extLst>
              </p:cNvPr>
              <p:cNvSpPr/>
              <p:nvPr/>
            </p:nvSpPr>
            <p:spPr>
              <a:xfrm>
                <a:off x="-2158585" y="1741514"/>
                <a:ext cx="326350" cy="931497"/>
              </a:xfrm>
              <a:custGeom>
                <a:avLst/>
                <a:gdLst/>
                <a:ahLst/>
                <a:cxnLst/>
                <a:rect l="l" t="t" r="r" b="b"/>
                <a:pathLst>
                  <a:path w="5847" h="16689" extrusionOk="0">
                    <a:moveTo>
                      <a:pt x="4354" y="1"/>
                    </a:moveTo>
                    <a:cubicBezTo>
                      <a:pt x="3820" y="1"/>
                      <a:pt x="635" y="449"/>
                      <a:pt x="608" y="502"/>
                    </a:cubicBezTo>
                    <a:cubicBezTo>
                      <a:pt x="174" y="1834"/>
                      <a:pt x="0" y="2644"/>
                      <a:pt x="897" y="3744"/>
                    </a:cubicBezTo>
                    <a:cubicBezTo>
                      <a:pt x="955" y="5538"/>
                      <a:pt x="1824" y="9069"/>
                      <a:pt x="2113" y="9793"/>
                    </a:cubicBezTo>
                    <a:cubicBezTo>
                      <a:pt x="1505" y="12050"/>
                      <a:pt x="2171" y="14163"/>
                      <a:pt x="3068" y="16247"/>
                    </a:cubicBezTo>
                    <a:cubicBezTo>
                      <a:pt x="3198" y="16565"/>
                      <a:pt x="3444" y="16688"/>
                      <a:pt x="3723" y="16688"/>
                    </a:cubicBezTo>
                    <a:cubicBezTo>
                      <a:pt x="4002" y="16688"/>
                      <a:pt x="4313" y="16565"/>
                      <a:pt x="4573" y="16392"/>
                    </a:cubicBezTo>
                    <a:cubicBezTo>
                      <a:pt x="4631" y="14713"/>
                      <a:pt x="5528" y="13208"/>
                      <a:pt x="5239" y="11848"/>
                    </a:cubicBezTo>
                    <a:cubicBezTo>
                      <a:pt x="4863" y="10314"/>
                      <a:pt x="4486" y="10198"/>
                      <a:pt x="3994" y="9011"/>
                    </a:cubicBezTo>
                    <a:cubicBezTo>
                      <a:pt x="5036" y="6580"/>
                      <a:pt x="5847" y="2499"/>
                      <a:pt x="4428" y="10"/>
                    </a:cubicBezTo>
                    <a:cubicBezTo>
                      <a:pt x="4424" y="4"/>
                      <a:pt x="4398" y="1"/>
                      <a:pt x="43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9103;p73">
                <a:extLst>
                  <a:ext uri="{FF2B5EF4-FFF2-40B4-BE49-F238E27FC236}">
                    <a16:creationId xmlns:a16="http://schemas.microsoft.com/office/drawing/2014/main" id="{93B7262C-A8B3-FA8B-82AE-D9491C8175C7}"/>
                  </a:ext>
                </a:extLst>
              </p:cNvPr>
              <p:cNvSpPr/>
              <p:nvPr/>
            </p:nvSpPr>
            <p:spPr>
              <a:xfrm>
                <a:off x="-2396074" y="1193866"/>
                <a:ext cx="260154" cy="352193"/>
              </a:xfrm>
              <a:custGeom>
                <a:avLst/>
                <a:gdLst/>
                <a:ahLst/>
                <a:cxnLst/>
                <a:rect l="l" t="t" r="r" b="b"/>
                <a:pathLst>
                  <a:path w="4661" h="6310" extrusionOk="0">
                    <a:moveTo>
                      <a:pt x="4150" y="1"/>
                    </a:moveTo>
                    <a:cubicBezTo>
                      <a:pt x="4110" y="1"/>
                      <a:pt x="4067" y="5"/>
                      <a:pt x="4024" y="11"/>
                    </a:cubicBezTo>
                    <a:cubicBezTo>
                      <a:pt x="3329" y="98"/>
                      <a:pt x="3098" y="40"/>
                      <a:pt x="2548" y="676"/>
                    </a:cubicBezTo>
                    <a:cubicBezTo>
                      <a:pt x="2085" y="1255"/>
                      <a:pt x="1708" y="1718"/>
                      <a:pt x="1679" y="2355"/>
                    </a:cubicBezTo>
                    <a:cubicBezTo>
                      <a:pt x="87" y="4468"/>
                      <a:pt x="1" y="5134"/>
                      <a:pt x="116" y="5857"/>
                    </a:cubicBezTo>
                    <a:cubicBezTo>
                      <a:pt x="140" y="6045"/>
                      <a:pt x="1060" y="6309"/>
                      <a:pt x="1544" y="6309"/>
                    </a:cubicBezTo>
                    <a:cubicBezTo>
                      <a:pt x="1657" y="6309"/>
                      <a:pt x="1746" y="6295"/>
                      <a:pt x="1795" y="6262"/>
                    </a:cubicBezTo>
                    <a:cubicBezTo>
                      <a:pt x="2085" y="6089"/>
                      <a:pt x="2692" y="4381"/>
                      <a:pt x="2924" y="4150"/>
                    </a:cubicBezTo>
                    <a:cubicBezTo>
                      <a:pt x="3098" y="3947"/>
                      <a:pt x="4139" y="2876"/>
                      <a:pt x="4255" y="2355"/>
                    </a:cubicBezTo>
                    <a:cubicBezTo>
                      <a:pt x="4342" y="1921"/>
                      <a:pt x="4429" y="1487"/>
                      <a:pt x="4487" y="1082"/>
                    </a:cubicBezTo>
                    <a:cubicBezTo>
                      <a:pt x="4545" y="821"/>
                      <a:pt x="4660" y="445"/>
                      <a:pt x="4516" y="184"/>
                    </a:cubicBezTo>
                    <a:cubicBezTo>
                      <a:pt x="4425" y="48"/>
                      <a:pt x="4298" y="1"/>
                      <a:pt x="41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104;p73">
                <a:extLst>
                  <a:ext uri="{FF2B5EF4-FFF2-40B4-BE49-F238E27FC236}">
                    <a16:creationId xmlns:a16="http://schemas.microsoft.com/office/drawing/2014/main" id="{B0A15630-EDE8-DF46-8F58-8C41DCE8B4DF}"/>
                  </a:ext>
                </a:extLst>
              </p:cNvPr>
              <p:cNvSpPr/>
              <p:nvPr/>
            </p:nvSpPr>
            <p:spPr>
              <a:xfrm>
                <a:off x="-2266809" y="1212341"/>
                <a:ext cx="444287" cy="602467"/>
              </a:xfrm>
              <a:custGeom>
                <a:avLst/>
                <a:gdLst/>
                <a:ahLst/>
                <a:cxnLst/>
                <a:rect l="l" t="t" r="r" b="b"/>
                <a:pathLst>
                  <a:path w="7960" h="10794" extrusionOk="0">
                    <a:moveTo>
                      <a:pt x="2866" y="1"/>
                    </a:moveTo>
                    <a:cubicBezTo>
                      <a:pt x="2612" y="1"/>
                      <a:pt x="2342" y="38"/>
                      <a:pt x="2084" y="143"/>
                    </a:cubicBezTo>
                    <a:cubicBezTo>
                      <a:pt x="1158" y="548"/>
                      <a:pt x="1274" y="1619"/>
                      <a:pt x="984" y="2371"/>
                    </a:cubicBezTo>
                    <a:cubicBezTo>
                      <a:pt x="579" y="3500"/>
                      <a:pt x="0" y="4542"/>
                      <a:pt x="666" y="5237"/>
                    </a:cubicBezTo>
                    <a:cubicBezTo>
                      <a:pt x="810" y="5989"/>
                      <a:pt x="984" y="6365"/>
                      <a:pt x="753" y="7350"/>
                    </a:cubicBezTo>
                    <a:cubicBezTo>
                      <a:pt x="666" y="7726"/>
                      <a:pt x="868" y="8073"/>
                      <a:pt x="984" y="8276"/>
                    </a:cubicBezTo>
                    <a:cubicBezTo>
                      <a:pt x="1129" y="8536"/>
                      <a:pt x="984" y="8768"/>
                      <a:pt x="782" y="8912"/>
                    </a:cubicBezTo>
                    <a:cubicBezTo>
                      <a:pt x="87" y="9404"/>
                      <a:pt x="2402" y="10678"/>
                      <a:pt x="2865" y="10765"/>
                    </a:cubicBezTo>
                    <a:cubicBezTo>
                      <a:pt x="2984" y="10785"/>
                      <a:pt x="3113" y="10793"/>
                      <a:pt x="3248" y="10793"/>
                    </a:cubicBezTo>
                    <a:cubicBezTo>
                      <a:pt x="4293" y="10793"/>
                      <a:pt x="5716" y="10260"/>
                      <a:pt x="6049" y="10157"/>
                    </a:cubicBezTo>
                    <a:cubicBezTo>
                      <a:pt x="7380" y="9723"/>
                      <a:pt x="6917" y="9173"/>
                      <a:pt x="6715" y="8826"/>
                    </a:cubicBezTo>
                    <a:cubicBezTo>
                      <a:pt x="6425" y="8305"/>
                      <a:pt x="6454" y="7176"/>
                      <a:pt x="6628" y="6394"/>
                    </a:cubicBezTo>
                    <a:cubicBezTo>
                      <a:pt x="7033" y="4658"/>
                      <a:pt x="7959" y="3355"/>
                      <a:pt x="7699" y="2777"/>
                    </a:cubicBezTo>
                    <a:cubicBezTo>
                      <a:pt x="7178" y="1532"/>
                      <a:pt x="6223" y="1272"/>
                      <a:pt x="5297" y="924"/>
                    </a:cubicBezTo>
                    <a:cubicBezTo>
                      <a:pt x="5297" y="924"/>
                      <a:pt x="4116" y="226"/>
                      <a:pt x="4054" y="226"/>
                    </a:cubicBezTo>
                    <a:cubicBezTo>
                      <a:pt x="4052" y="226"/>
                      <a:pt x="4051" y="228"/>
                      <a:pt x="4052" y="230"/>
                    </a:cubicBezTo>
                    <a:cubicBezTo>
                      <a:pt x="4053" y="231"/>
                      <a:pt x="4053" y="231"/>
                      <a:pt x="4052" y="231"/>
                    </a:cubicBezTo>
                    <a:cubicBezTo>
                      <a:pt x="4029" y="231"/>
                      <a:pt x="3496" y="1"/>
                      <a:pt x="28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9105;p73">
                <a:extLst>
                  <a:ext uri="{FF2B5EF4-FFF2-40B4-BE49-F238E27FC236}">
                    <a16:creationId xmlns:a16="http://schemas.microsoft.com/office/drawing/2014/main" id="{9A8DD80D-349F-06D8-83FA-A6491724B458}"/>
                  </a:ext>
                </a:extLst>
              </p:cNvPr>
              <p:cNvSpPr/>
              <p:nvPr/>
            </p:nvSpPr>
            <p:spPr>
              <a:xfrm>
                <a:off x="-2152167" y="1176676"/>
                <a:ext cx="148691" cy="188599"/>
              </a:xfrm>
              <a:custGeom>
                <a:avLst/>
                <a:gdLst/>
                <a:ahLst/>
                <a:cxnLst/>
                <a:rect l="l" t="t" r="r" b="b"/>
                <a:pathLst>
                  <a:path w="2664" h="3379" extrusionOk="0">
                    <a:moveTo>
                      <a:pt x="1969" y="0"/>
                    </a:moveTo>
                    <a:cubicBezTo>
                      <a:pt x="1559" y="283"/>
                      <a:pt x="943" y="565"/>
                      <a:pt x="446" y="565"/>
                    </a:cubicBezTo>
                    <a:cubicBezTo>
                      <a:pt x="382" y="565"/>
                      <a:pt x="321" y="560"/>
                      <a:pt x="261" y="550"/>
                    </a:cubicBezTo>
                    <a:lnTo>
                      <a:pt x="261" y="579"/>
                    </a:lnTo>
                    <a:cubicBezTo>
                      <a:pt x="261" y="1042"/>
                      <a:pt x="261" y="1534"/>
                      <a:pt x="290" y="1997"/>
                    </a:cubicBezTo>
                    <a:cubicBezTo>
                      <a:pt x="290" y="2663"/>
                      <a:pt x="1" y="3126"/>
                      <a:pt x="580" y="3358"/>
                    </a:cubicBezTo>
                    <a:cubicBezTo>
                      <a:pt x="620" y="3372"/>
                      <a:pt x="663" y="3379"/>
                      <a:pt x="707" y="3379"/>
                    </a:cubicBezTo>
                    <a:cubicBezTo>
                      <a:pt x="1102" y="3379"/>
                      <a:pt x="1607" y="2840"/>
                      <a:pt x="1738" y="2605"/>
                    </a:cubicBezTo>
                    <a:cubicBezTo>
                      <a:pt x="2056" y="2026"/>
                      <a:pt x="2461" y="1476"/>
                      <a:pt x="2664" y="1448"/>
                    </a:cubicBezTo>
                    <a:cubicBezTo>
                      <a:pt x="2287" y="840"/>
                      <a:pt x="2230" y="608"/>
                      <a:pt x="1969" y="0"/>
                    </a:cubicBezTo>
                    <a:close/>
                  </a:path>
                </a:pathLst>
              </a:custGeom>
              <a:solidFill>
                <a:srgbClr val="F2C0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9106;p73">
                <a:extLst>
                  <a:ext uri="{FF2B5EF4-FFF2-40B4-BE49-F238E27FC236}">
                    <a16:creationId xmlns:a16="http://schemas.microsoft.com/office/drawing/2014/main" id="{A9458AFC-76D7-63FE-9984-55A0525E00EB}"/>
                  </a:ext>
                </a:extLst>
              </p:cNvPr>
              <p:cNvSpPr/>
              <p:nvPr/>
            </p:nvSpPr>
            <p:spPr>
              <a:xfrm>
                <a:off x="-2182809" y="1351150"/>
                <a:ext cx="82439" cy="399021"/>
              </a:xfrm>
              <a:custGeom>
                <a:avLst/>
                <a:gdLst/>
                <a:ahLst/>
                <a:cxnLst/>
                <a:rect l="l" t="t" r="r" b="b"/>
                <a:pathLst>
                  <a:path w="1477" h="7149" extrusionOk="0">
                    <a:moveTo>
                      <a:pt x="1129" y="0"/>
                    </a:moveTo>
                    <a:lnTo>
                      <a:pt x="550" y="232"/>
                    </a:lnTo>
                    <a:cubicBezTo>
                      <a:pt x="550" y="232"/>
                      <a:pt x="753" y="868"/>
                      <a:pt x="753" y="926"/>
                    </a:cubicBezTo>
                    <a:cubicBezTo>
                      <a:pt x="637" y="1245"/>
                      <a:pt x="492" y="1737"/>
                      <a:pt x="376" y="2287"/>
                    </a:cubicBezTo>
                    <a:cubicBezTo>
                      <a:pt x="203" y="3184"/>
                      <a:pt x="0" y="6078"/>
                      <a:pt x="0" y="6078"/>
                    </a:cubicBezTo>
                    <a:cubicBezTo>
                      <a:pt x="0" y="6078"/>
                      <a:pt x="116" y="6686"/>
                      <a:pt x="376" y="7149"/>
                    </a:cubicBezTo>
                    <a:cubicBezTo>
                      <a:pt x="753" y="6889"/>
                      <a:pt x="1100" y="6368"/>
                      <a:pt x="1100" y="6368"/>
                    </a:cubicBezTo>
                    <a:cubicBezTo>
                      <a:pt x="1100" y="6368"/>
                      <a:pt x="1129" y="5239"/>
                      <a:pt x="1100" y="3647"/>
                    </a:cubicBezTo>
                    <a:cubicBezTo>
                      <a:pt x="1100" y="2663"/>
                      <a:pt x="1071" y="1592"/>
                      <a:pt x="1071" y="984"/>
                    </a:cubicBezTo>
                    <a:cubicBezTo>
                      <a:pt x="1302" y="868"/>
                      <a:pt x="1476" y="405"/>
                      <a:pt x="1476" y="405"/>
                    </a:cubicBezTo>
                    <a:lnTo>
                      <a:pt x="11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9107;p73">
                <a:extLst>
                  <a:ext uri="{FF2B5EF4-FFF2-40B4-BE49-F238E27FC236}">
                    <a16:creationId xmlns:a16="http://schemas.microsoft.com/office/drawing/2014/main" id="{114F32A9-8D6A-A799-F5C8-12E4B2E27AF4}"/>
                  </a:ext>
                </a:extLst>
              </p:cNvPr>
              <p:cNvSpPr/>
              <p:nvPr/>
            </p:nvSpPr>
            <p:spPr>
              <a:xfrm>
                <a:off x="-2171534" y="1259057"/>
                <a:ext cx="193901" cy="147073"/>
              </a:xfrm>
              <a:custGeom>
                <a:avLst/>
                <a:gdLst/>
                <a:ahLst/>
                <a:cxnLst/>
                <a:rect l="l" t="t" r="r" b="b"/>
                <a:pathLst>
                  <a:path w="3474" h="2635" extrusionOk="0">
                    <a:moveTo>
                      <a:pt x="3474" y="0"/>
                    </a:moveTo>
                    <a:cubicBezTo>
                      <a:pt x="3474" y="1"/>
                      <a:pt x="2490" y="406"/>
                      <a:pt x="2085" y="753"/>
                    </a:cubicBezTo>
                    <a:cubicBezTo>
                      <a:pt x="1535" y="1187"/>
                      <a:pt x="1274" y="1332"/>
                      <a:pt x="1014" y="1592"/>
                    </a:cubicBezTo>
                    <a:cubicBezTo>
                      <a:pt x="985" y="1505"/>
                      <a:pt x="927" y="290"/>
                      <a:pt x="927" y="290"/>
                    </a:cubicBezTo>
                    <a:cubicBezTo>
                      <a:pt x="927" y="290"/>
                      <a:pt x="464" y="348"/>
                      <a:pt x="464" y="348"/>
                    </a:cubicBezTo>
                    <a:cubicBezTo>
                      <a:pt x="464" y="377"/>
                      <a:pt x="203" y="608"/>
                      <a:pt x="87" y="1100"/>
                    </a:cubicBezTo>
                    <a:cubicBezTo>
                      <a:pt x="1" y="1592"/>
                      <a:pt x="174" y="2171"/>
                      <a:pt x="174" y="2171"/>
                    </a:cubicBezTo>
                    <a:lnTo>
                      <a:pt x="927" y="1708"/>
                    </a:lnTo>
                    <a:lnTo>
                      <a:pt x="1448" y="2634"/>
                    </a:lnTo>
                    <a:cubicBezTo>
                      <a:pt x="1448" y="2634"/>
                      <a:pt x="2461" y="1766"/>
                      <a:pt x="2924" y="1245"/>
                    </a:cubicBezTo>
                    <a:cubicBezTo>
                      <a:pt x="3387" y="724"/>
                      <a:pt x="3474" y="1"/>
                      <a:pt x="34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9108;p73">
                <a:extLst>
                  <a:ext uri="{FF2B5EF4-FFF2-40B4-BE49-F238E27FC236}">
                    <a16:creationId xmlns:a16="http://schemas.microsoft.com/office/drawing/2014/main" id="{A87A4F9D-9A98-926C-E49F-FFB15375A15F}"/>
                  </a:ext>
                </a:extLst>
              </p:cNvPr>
              <p:cNvSpPr/>
              <p:nvPr/>
            </p:nvSpPr>
            <p:spPr>
              <a:xfrm>
                <a:off x="-2310455" y="1220266"/>
                <a:ext cx="210088" cy="715716"/>
              </a:xfrm>
              <a:custGeom>
                <a:avLst/>
                <a:gdLst/>
                <a:ahLst/>
                <a:cxnLst/>
                <a:rect l="l" t="t" r="r" b="b"/>
                <a:pathLst>
                  <a:path w="3764" h="12823" extrusionOk="0">
                    <a:moveTo>
                      <a:pt x="3010" y="0"/>
                    </a:moveTo>
                    <a:cubicBezTo>
                      <a:pt x="2851" y="0"/>
                      <a:pt x="2099" y="46"/>
                      <a:pt x="1737" y="898"/>
                    </a:cubicBezTo>
                    <a:cubicBezTo>
                      <a:pt x="1303" y="1853"/>
                      <a:pt x="985" y="3098"/>
                      <a:pt x="985" y="4603"/>
                    </a:cubicBezTo>
                    <a:cubicBezTo>
                      <a:pt x="956" y="5674"/>
                      <a:pt x="1216" y="7092"/>
                      <a:pt x="1014" y="7844"/>
                    </a:cubicBezTo>
                    <a:cubicBezTo>
                      <a:pt x="869" y="8510"/>
                      <a:pt x="1" y="10970"/>
                      <a:pt x="1" y="10970"/>
                    </a:cubicBezTo>
                    <a:cubicBezTo>
                      <a:pt x="1" y="10970"/>
                      <a:pt x="58" y="11954"/>
                      <a:pt x="377" y="12359"/>
                    </a:cubicBezTo>
                    <a:cubicBezTo>
                      <a:pt x="765" y="12800"/>
                      <a:pt x="1154" y="12823"/>
                      <a:pt x="1231" y="12823"/>
                    </a:cubicBezTo>
                    <a:cubicBezTo>
                      <a:pt x="1240" y="12823"/>
                      <a:pt x="1245" y="12822"/>
                      <a:pt x="1245" y="12822"/>
                    </a:cubicBezTo>
                    <a:cubicBezTo>
                      <a:pt x="1245" y="12822"/>
                      <a:pt x="1795" y="9812"/>
                      <a:pt x="1853" y="9320"/>
                    </a:cubicBezTo>
                    <a:cubicBezTo>
                      <a:pt x="1911" y="8857"/>
                      <a:pt x="2084" y="6339"/>
                      <a:pt x="2027" y="5587"/>
                    </a:cubicBezTo>
                    <a:cubicBezTo>
                      <a:pt x="1998" y="4834"/>
                      <a:pt x="2403" y="2345"/>
                      <a:pt x="2576" y="1795"/>
                    </a:cubicBezTo>
                    <a:cubicBezTo>
                      <a:pt x="2750" y="1245"/>
                      <a:pt x="3763" y="117"/>
                      <a:pt x="3763" y="117"/>
                    </a:cubicBezTo>
                    <a:lnTo>
                      <a:pt x="3040" y="1"/>
                    </a:lnTo>
                    <a:cubicBezTo>
                      <a:pt x="3040" y="1"/>
                      <a:pt x="3029" y="0"/>
                      <a:pt x="301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9109;p73">
                <a:extLst>
                  <a:ext uri="{FF2B5EF4-FFF2-40B4-BE49-F238E27FC236}">
                    <a16:creationId xmlns:a16="http://schemas.microsoft.com/office/drawing/2014/main" id="{C181D709-9FF1-90EF-EF5E-8D1BD985F623}"/>
                  </a:ext>
                </a:extLst>
              </p:cNvPr>
              <p:cNvSpPr/>
              <p:nvPr/>
            </p:nvSpPr>
            <p:spPr>
              <a:xfrm>
                <a:off x="-2221599" y="1230871"/>
                <a:ext cx="97174" cy="314183"/>
              </a:xfrm>
              <a:custGeom>
                <a:avLst/>
                <a:gdLst/>
                <a:ahLst/>
                <a:cxnLst/>
                <a:rect l="l" t="t" r="r" b="b"/>
                <a:pathLst>
                  <a:path w="1741" h="5629" extrusionOk="0">
                    <a:moveTo>
                      <a:pt x="1444" y="0"/>
                    </a:moveTo>
                    <a:cubicBezTo>
                      <a:pt x="1420" y="0"/>
                      <a:pt x="1392" y="5"/>
                      <a:pt x="1361" y="13"/>
                    </a:cubicBezTo>
                    <a:cubicBezTo>
                      <a:pt x="956" y="129"/>
                      <a:pt x="29" y="2155"/>
                      <a:pt x="29" y="2155"/>
                    </a:cubicBezTo>
                    <a:lnTo>
                      <a:pt x="377" y="3023"/>
                    </a:lnTo>
                    <a:lnTo>
                      <a:pt x="0" y="3313"/>
                    </a:lnTo>
                    <a:cubicBezTo>
                      <a:pt x="0" y="3313"/>
                      <a:pt x="87" y="3747"/>
                      <a:pt x="116" y="4297"/>
                    </a:cubicBezTo>
                    <a:cubicBezTo>
                      <a:pt x="174" y="4818"/>
                      <a:pt x="464" y="5628"/>
                      <a:pt x="464" y="5628"/>
                    </a:cubicBezTo>
                    <a:cubicBezTo>
                      <a:pt x="464" y="5628"/>
                      <a:pt x="608" y="4905"/>
                      <a:pt x="695" y="4152"/>
                    </a:cubicBezTo>
                    <a:cubicBezTo>
                      <a:pt x="753" y="3400"/>
                      <a:pt x="840" y="2155"/>
                      <a:pt x="1071" y="1576"/>
                    </a:cubicBezTo>
                    <a:cubicBezTo>
                      <a:pt x="1303" y="997"/>
                      <a:pt x="1621" y="592"/>
                      <a:pt x="1621" y="592"/>
                    </a:cubicBezTo>
                    <a:lnTo>
                      <a:pt x="1592" y="592"/>
                    </a:lnTo>
                    <a:cubicBezTo>
                      <a:pt x="1592" y="592"/>
                      <a:pt x="1740" y="0"/>
                      <a:pt x="14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9110;p73">
                <a:extLst>
                  <a:ext uri="{FF2B5EF4-FFF2-40B4-BE49-F238E27FC236}">
                    <a16:creationId xmlns:a16="http://schemas.microsoft.com/office/drawing/2014/main" id="{511193B4-19FD-8BF8-F990-BE75AF3C5A62}"/>
                  </a:ext>
                </a:extLst>
              </p:cNvPr>
              <p:cNvSpPr/>
              <p:nvPr/>
            </p:nvSpPr>
            <p:spPr>
              <a:xfrm>
                <a:off x="-2098808" y="1244490"/>
                <a:ext cx="273047" cy="761093"/>
              </a:xfrm>
              <a:custGeom>
                <a:avLst/>
                <a:gdLst/>
                <a:ahLst/>
                <a:cxnLst/>
                <a:rect l="l" t="t" r="r" b="b"/>
                <a:pathLst>
                  <a:path w="4892" h="13636" extrusionOk="0">
                    <a:moveTo>
                      <a:pt x="1766" y="1"/>
                    </a:moveTo>
                    <a:cubicBezTo>
                      <a:pt x="1766" y="1"/>
                      <a:pt x="637" y="1477"/>
                      <a:pt x="318" y="3503"/>
                    </a:cubicBezTo>
                    <a:cubicBezTo>
                      <a:pt x="0" y="5529"/>
                      <a:pt x="203" y="7613"/>
                      <a:pt x="318" y="9060"/>
                    </a:cubicBezTo>
                    <a:cubicBezTo>
                      <a:pt x="463" y="10883"/>
                      <a:pt x="608" y="13488"/>
                      <a:pt x="608" y="13488"/>
                    </a:cubicBezTo>
                    <a:cubicBezTo>
                      <a:pt x="608" y="13488"/>
                      <a:pt x="1523" y="13636"/>
                      <a:pt x="2426" y="13636"/>
                    </a:cubicBezTo>
                    <a:cubicBezTo>
                      <a:pt x="2787" y="13636"/>
                      <a:pt x="3147" y="13612"/>
                      <a:pt x="3444" y="13546"/>
                    </a:cubicBezTo>
                    <a:cubicBezTo>
                      <a:pt x="4515" y="13315"/>
                      <a:pt x="4891" y="12273"/>
                      <a:pt x="4891" y="12273"/>
                    </a:cubicBezTo>
                    <a:cubicBezTo>
                      <a:pt x="4891" y="12273"/>
                      <a:pt x="4891" y="10044"/>
                      <a:pt x="3965" y="7352"/>
                    </a:cubicBezTo>
                    <a:cubicBezTo>
                      <a:pt x="3676" y="6455"/>
                      <a:pt x="3878" y="4545"/>
                      <a:pt x="4226" y="3445"/>
                    </a:cubicBezTo>
                    <a:cubicBezTo>
                      <a:pt x="4428" y="2779"/>
                      <a:pt x="4139" y="1477"/>
                      <a:pt x="3589" y="869"/>
                    </a:cubicBezTo>
                    <a:cubicBezTo>
                      <a:pt x="3213" y="464"/>
                      <a:pt x="2287" y="290"/>
                      <a:pt x="176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9111;p73">
                <a:extLst>
                  <a:ext uri="{FF2B5EF4-FFF2-40B4-BE49-F238E27FC236}">
                    <a16:creationId xmlns:a16="http://schemas.microsoft.com/office/drawing/2014/main" id="{713533EC-0E3B-4C71-4EC4-30C6C34008A8}"/>
                  </a:ext>
                </a:extLst>
              </p:cNvPr>
              <p:cNvSpPr/>
              <p:nvPr/>
            </p:nvSpPr>
            <p:spPr>
              <a:xfrm>
                <a:off x="-2100427" y="1228359"/>
                <a:ext cx="129268" cy="319932"/>
              </a:xfrm>
              <a:custGeom>
                <a:avLst/>
                <a:gdLst/>
                <a:ahLst/>
                <a:cxnLst/>
                <a:rect l="l" t="t" r="r" b="b"/>
                <a:pathLst>
                  <a:path w="2316" h="5732" extrusionOk="0">
                    <a:moveTo>
                      <a:pt x="1418" y="1"/>
                    </a:moveTo>
                    <a:cubicBezTo>
                      <a:pt x="1418" y="1"/>
                      <a:pt x="984" y="550"/>
                      <a:pt x="492" y="2055"/>
                    </a:cubicBezTo>
                    <a:cubicBezTo>
                      <a:pt x="0" y="3589"/>
                      <a:pt x="203" y="5731"/>
                      <a:pt x="203" y="5731"/>
                    </a:cubicBezTo>
                    <a:lnTo>
                      <a:pt x="1447" y="4110"/>
                    </a:lnTo>
                    <a:lnTo>
                      <a:pt x="1013" y="3358"/>
                    </a:lnTo>
                    <a:lnTo>
                      <a:pt x="1737" y="3040"/>
                    </a:lnTo>
                    <a:cubicBezTo>
                      <a:pt x="1737" y="3040"/>
                      <a:pt x="1679" y="2345"/>
                      <a:pt x="1824" y="1737"/>
                    </a:cubicBezTo>
                    <a:cubicBezTo>
                      <a:pt x="1939" y="1100"/>
                      <a:pt x="2200" y="782"/>
                      <a:pt x="2316" y="522"/>
                    </a:cubicBezTo>
                    <a:cubicBezTo>
                      <a:pt x="2084" y="29"/>
                      <a:pt x="1447" y="1"/>
                      <a:pt x="14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9112;p73">
                <a:extLst>
                  <a:ext uri="{FF2B5EF4-FFF2-40B4-BE49-F238E27FC236}">
                    <a16:creationId xmlns:a16="http://schemas.microsoft.com/office/drawing/2014/main" id="{EEC2F076-019E-5F6E-167B-F5B22697CB88}"/>
                  </a:ext>
                </a:extLst>
              </p:cNvPr>
              <p:cNvSpPr/>
              <p:nvPr/>
            </p:nvSpPr>
            <p:spPr>
              <a:xfrm>
                <a:off x="-2224837" y="1050815"/>
                <a:ext cx="201994" cy="233083"/>
              </a:xfrm>
              <a:custGeom>
                <a:avLst/>
                <a:gdLst/>
                <a:ahLst/>
                <a:cxnLst/>
                <a:rect l="l" t="t" r="r" b="b"/>
                <a:pathLst>
                  <a:path w="3619" h="4176" extrusionOk="0">
                    <a:moveTo>
                      <a:pt x="1832" y="1"/>
                    </a:moveTo>
                    <a:cubicBezTo>
                      <a:pt x="1308" y="1"/>
                      <a:pt x="769" y="200"/>
                      <a:pt x="464" y="577"/>
                    </a:cubicBezTo>
                    <a:cubicBezTo>
                      <a:pt x="116" y="1011"/>
                      <a:pt x="1" y="1590"/>
                      <a:pt x="58" y="2140"/>
                    </a:cubicBezTo>
                    <a:cubicBezTo>
                      <a:pt x="145" y="2776"/>
                      <a:pt x="522" y="3674"/>
                      <a:pt x="1071" y="4021"/>
                    </a:cubicBezTo>
                    <a:cubicBezTo>
                      <a:pt x="1233" y="4128"/>
                      <a:pt x="1396" y="4176"/>
                      <a:pt x="1558" y="4176"/>
                    </a:cubicBezTo>
                    <a:cubicBezTo>
                      <a:pt x="2440" y="4176"/>
                      <a:pt x="3273" y="2767"/>
                      <a:pt x="3445" y="2082"/>
                    </a:cubicBezTo>
                    <a:cubicBezTo>
                      <a:pt x="3561" y="1561"/>
                      <a:pt x="3618" y="866"/>
                      <a:pt x="3184" y="461"/>
                    </a:cubicBezTo>
                    <a:cubicBezTo>
                      <a:pt x="3040" y="345"/>
                      <a:pt x="2895" y="287"/>
                      <a:pt x="2721" y="229"/>
                    </a:cubicBezTo>
                    <a:cubicBezTo>
                      <a:pt x="2468" y="76"/>
                      <a:pt x="2153" y="1"/>
                      <a:pt x="1832" y="1"/>
                    </a:cubicBezTo>
                    <a:close/>
                  </a:path>
                </a:pathLst>
              </a:custGeom>
              <a:solidFill>
                <a:srgbClr val="F2C0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9113;p73">
                <a:extLst>
                  <a:ext uri="{FF2B5EF4-FFF2-40B4-BE49-F238E27FC236}">
                    <a16:creationId xmlns:a16="http://schemas.microsoft.com/office/drawing/2014/main" id="{C6F9E992-F381-B091-158F-FE0E1553519F}"/>
                  </a:ext>
                </a:extLst>
              </p:cNvPr>
              <p:cNvSpPr/>
              <p:nvPr/>
            </p:nvSpPr>
            <p:spPr>
              <a:xfrm>
                <a:off x="-2260390" y="972675"/>
                <a:ext cx="265010" cy="226665"/>
              </a:xfrm>
              <a:custGeom>
                <a:avLst/>
                <a:gdLst/>
                <a:ahLst/>
                <a:cxnLst/>
                <a:rect l="l" t="t" r="r" b="b"/>
                <a:pathLst>
                  <a:path w="4748" h="4061" extrusionOk="0">
                    <a:moveTo>
                      <a:pt x="1808" y="1"/>
                    </a:moveTo>
                    <a:cubicBezTo>
                      <a:pt x="1274" y="1"/>
                      <a:pt x="653" y="423"/>
                      <a:pt x="377" y="790"/>
                    </a:cubicBezTo>
                    <a:cubicBezTo>
                      <a:pt x="1" y="1311"/>
                      <a:pt x="232" y="1948"/>
                      <a:pt x="753" y="2266"/>
                    </a:cubicBezTo>
                    <a:cubicBezTo>
                      <a:pt x="1072" y="2454"/>
                      <a:pt x="1455" y="2541"/>
                      <a:pt x="1839" y="2541"/>
                    </a:cubicBezTo>
                    <a:cubicBezTo>
                      <a:pt x="2222" y="2541"/>
                      <a:pt x="2606" y="2454"/>
                      <a:pt x="2924" y="2295"/>
                    </a:cubicBezTo>
                    <a:cubicBezTo>
                      <a:pt x="3098" y="2990"/>
                      <a:pt x="3705" y="3713"/>
                      <a:pt x="4082" y="4061"/>
                    </a:cubicBezTo>
                    <a:cubicBezTo>
                      <a:pt x="4458" y="3626"/>
                      <a:pt x="4747" y="2208"/>
                      <a:pt x="4342" y="1398"/>
                    </a:cubicBezTo>
                    <a:cubicBezTo>
                      <a:pt x="4109" y="957"/>
                      <a:pt x="3271" y="632"/>
                      <a:pt x="2682" y="632"/>
                    </a:cubicBezTo>
                    <a:cubicBezTo>
                      <a:pt x="2614" y="632"/>
                      <a:pt x="2550" y="636"/>
                      <a:pt x="2490" y="645"/>
                    </a:cubicBezTo>
                    <a:cubicBezTo>
                      <a:pt x="2519" y="443"/>
                      <a:pt x="2403" y="211"/>
                      <a:pt x="2200" y="95"/>
                    </a:cubicBezTo>
                    <a:cubicBezTo>
                      <a:pt x="2081" y="30"/>
                      <a:pt x="1947" y="1"/>
                      <a:pt x="18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9114;p73">
                <a:extLst>
                  <a:ext uri="{FF2B5EF4-FFF2-40B4-BE49-F238E27FC236}">
                    <a16:creationId xmlns:a16="http://schemas.microsoft.com/office/drawing/2014/main" id="{EB9B220B-986A-62FE-64C3-3308BADFC6AE}"/>
                  </a:ext>
                </a:extLst>
              </p:cNvPr>
              <p:cNvSpPr/>
              <p:nvPr/>
            </p:nvSpPr>
            <p:spPr>
              <a:xfrm>
                <a:off x="-2085915" y="1130294"/>
                <a:ext cx="58215" cy="56150"/>
              </a:xfrm>
              <a:custGeom>
                <a:avLst/>
                <a:gdLst/>
                <a:ahLst/>
                <a:cxnLst/>
                <a:rect l="l" t="t" r="r" b="b"/>
                <a:pathLst>
                  <a:path w="1043" h="1006" extrusionOk="0">
                    <a:moveTo>
                      <a:pt x="366" y="0"/>
                    </a:moveTo>
                    <a:cubicBezTo>
                      <a:pt x="157" y="0"/>
                      <a:pt x="1" y="281"/>
                      <a:pt x="1" y="281"/>
                    </a:cubicBezTo>
                    <a:lnTo>
                      <a:pt x="377" y="1005"/>
                    </a:lnTo>
                    <a:cubicBezTo>
                      <a:pt x="377" y="1005"/>
                      <a:pt x="1043" y="716"/>
                      <a:pt x="608" y="137"/>
                    </a:cubicBezTo>
                    <a:cubicBezTo>
                      <a:pt x="524" y="37"/>
                      <a:pt x="442" y="0"/>
                      <a:pt x="366" y="0"/>
                    </a:cubicBezTo>
                    <a:close/>
                  </a:path>
                </a:pathLst>
              </a:custGeom>
              <a:solidFill>
                <a:srgbClr val="F2C0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9115;p73">
                <a:extLst>
                  <a:ext uri="{FF2B5EF4-FFF2-40B4-BE49-F238E27FC236}">
                    <a16:creationId xmlns:a16="http://schemas.microsoft.com/office/drawing/2014/main" id="{C01DD125-9AC0-C04A-8954-FD751D1B6CBA}"/>
                  </a:ext>
                </a:extLst>
              </p:cNvPr>
              <p:cNvSpPr/>
              <p:nvPr/>
            </p:nvSpPr>
            <p:spPr>
              <a:xfrm>
                <a:off x="-2253916" y="1207094"/>
                <a:ext cx="179389" cy="145342"/>
              </a:xfrm>
              <a:custGeom>
                <a:avLst/>
                <a:gdLst/>
                <a:ahLst/>
                <a:cxnLst/>
                <a:rect l="l" t="t" r="r" b="b"/>
                <a:pathLst>
                  <a:path w="3214" h="2604" extrusionOk="0">
                    <a:moveTo>
                      <a:pt x="672" y="0"/>
                    </a:moveTo>
                    <a:cubicBezTo>
                      <a:pt x="613" y="0"/>
                      <a:pt x="579" y="50"/>
                      <a:pt x="579" y="121"/>
                    </a:cubicBezTo>
                    <a:cubicBezTo>
                      <a:pt x="579" y="179"/>
                      <a:pt x="695" y="410"/>
                      <a:pt x="637" y="584"/>
                    </a:cubicBezTo>
                    <a:cubicBezTo>
                      <a:pt x="551" y="989"/>
                      <a:pt x="435" y="1597"/>
                      <a:pt x="435" y="1713"/>
                    </a:cubicBezTo>
                    <a:lnTo>
                      <a:pt x="435" y="1684"/>
                    </a:lnTo>
                    <a:cubicBezTo>
                      <a:pt x="377" y="1973"/>
                      <a:pt x="1" y="2552"/>
                      <a:pt x="1" y="2552"/>
                    </a:cubicBezTo>
                    <a:cubicBezTo>
                      <a:pt x="1" y="2552"/>
                      <a:pt x="374" y="2604"/>
                      <a:pt x="665" y="2604"/>
                    </a:cubicBezTo>
                    <a:cubicBezTo>
                      <a:pt x="811" y="2604"/>
                      <a:pt x="936" y="2591"/>
                      <a:pt x="985" y="2552"/>
                    </a:cubicBezTo>
                    <a:cubicBezTo>
                      <a:pt x="1390" y="2147"/>
                      <a:pt x="2576" y="1742"/>
                      <a:pt x="2837" y="1597"/>
                    </a:cubicBezTo>
                    <a:cubicBezTo>
                      <a:pt x="3040" y="1510"/>
                      <a:pt x="3213" y="1221"/>
                      <a:pt x="3040" y="1047"/>
                    </a:cubicBezTo>
                    <a:cubicBezTo>
                      <a:pt x="2957" y="944"/>
                      <a:pt x="2712" y="855"/>
                      <a:pt x="2462" y="855"/>
                    </a:cubicBezTo>
                    <a:cubicBezTo>
                      <a:pt x="2363" y="855"/>
                      <a:pt x="2262" y="869"/>
                      <a:pt x="2171" y="903"/>
                    </a:cubicBezTo>
                    <a:cubicBezTo>
                      <a:pt x="1926" y="987"/>
                      <a:pt x="1739" y="1020"/>
                      <a:pt x="1596" y="1020"/>
                    </a:cubicBezTo>
                    <a:cubicBezTo>
                      <a:pt x="1199" y="1020"/>
                      <a:pt x="1135" y="762"/>
                      <a:pt x="1071" y="613"/>
                    </a:cubicBezTo>
                    <a:cubicBezTo>
                      <a:pt x="985" y="410"/>
                      <a:pt x="927" y="179"/>
                      <a:pt x="811" y="63"/>
                    </a:cubicBezTo>
                    <a:cubicBezTo>
                      <a:pt x="756" y="19"/>
                      <a:pt x="709" y="0"/>
                      <a:pt x="672" y="0"/>
                    </a:cubicBezTo>
                    <a:close/>
                  </a:path>
                </a:pathLst>
              </a:custGeom>
              <a:solidFill>
                <a:srgbClr val="F2C0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9116;p73">
                <a:extLst>
                  <a:ext uri="{FF2B5EF4-FFF2-40B4-BE49-F238E27FC236}">
                    <a16:creationId xmlns:a16="http://schemas.microsoft.com/office/drawing/2014/main" id="{2D9163DF-4767-3567-A68D-6A2A7DEA2D94}"/>
                  </a:ext>
                </a:extLst>
              </p:cNvPr>
              <p:cNvSpPr/>
              <p:nvPr/>
            </p:nvSpPr>
            <p:spPr>
              <a:xfrm>
                <a:off x="-2202232" y="1228359"/>
                <a:ext cx="117993" cy="37229"/>
              </a:xfrm>
              <a:custGeom>
                <a:avLst/>
                <a:gdLst/>
                <a:ahLst/>
                <a:cxnLst/>
                <a:rect l="l" t="t" r="r" b="b"/>
                <a:pathLst>
                  <a:path w="2114" h="667" extrusionOk="0">
                    <a:moveTo>
                      <a:pt x="1" y="1"/>
                    </a:moveTo>
                    <a:cubicBezTo>
                      <a:pt x="1" y="1"/>
                      <a:pt x="30" y="550"/>
                      <a:pt x="290" y="637"/>
                    </a:cubicBezTo>
                    <a:cubicBezTo>
                      <a:pt x="324" y="649"/>
                      <a:pt x="363" y="654"/>
                      <a:pt x="406" y="654"/>
                    </a:cubicBezTo>
                    <a:cubicBezTo>
                      <a:pt x="692" y="654"/>
                      <a:pt x="1153" y="435"/>
                      <a:pt x="1506" y="435"/>
                    </a:cubicBezTo>
                    <a:cubicBezTo>
                      <a:pt x="1593" y="435"/>
                      <a:pt x="1998" y="522"/>
                      <a:pt x="2114" y="666"/>
                    </a:cubicBezTo>
                    <a:cubicBezTo>
                      <a:pt x="2114" y="666"/>
                      <a:pt x="2056" y="406"/>
                      <a:pt x="1506" y="348"/>
                    </a:cubicBezTo>
                    <a:cubicBezTo>
                      <a:pt x="1459" y="342"/>
                      <a:pt x="1412" y="339"/>
                      <a:pt x="1365" y="339"/>
                    </a:cubicBezTo>
                    <a:cubicBezTo>
                      <a:pt x="1018" y="339"/>
                      <a:pt x="684" y="482"/>
                      <a:pt x="463" y="482"/>
                    </a:cubicBezTo>
                    <a:cubicBezTo>
                      <a:pt x="420" y="482"/>
                      <a:pt x="382" y="476"/>
                      <a:pt x="348" y="464"/>
                    </a:cubicBezTo>
                    <a:cubicBezTo>
                      <a:pt x="146" y="406"/>
                      <a:pt x="1" y="1"/>
                      <a:pt x="1"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9117;p73">
                <a:extLst>
                  <a:ext uri="{FF2B5EF4-FFF2-40B4-BE49-F238E27FC236}">
                    <a16:creationId xmlns:a16="http://schemas.microsoft.com/office/drawing/2014/main" id="{C2ED7156-D345-B7EC-E185-9B8EDE81D8E0}"/>
                  </a:ext>
                </a:extLst>
              </p:cNvPr>
              <p:cNvSpPr/>
              <p:nvPr/>
            </p:nvSpPr>
            <p:spPr>
              <a:xfrm>
                <a:off x="-2404167" y="1291373"/>
                <a:ext cx="227837" cy="302573"/>
              </a:xfrm>
              <a:custGeom>
                <a:avLst/>
                <a:gdLst/>
                <a:ahLst/>
                <a:cxnLst/>
                <a:rect l="l" t="t" r="r" b="b"/>
                <a:pathLst>
                  <a:path w="4082" h="5421" extrusionOk="0">
                    <a:moveTo>
                      <a:pt x="3011" y="0"/>
                    </a:moveTo>
                    <a:cubicBezTo>
                      <a:pt x="3011" y="0"/>
                      <a:pt x="1506" y="1592"/>
                      <a:pt x="753" y="2403"/>
                    </a:cubicBezTo>
                    <a:cubicBezTo>
                      <a:pt x="1" y="3184"/>
                      <a:pt x="204" y="4139"/>
                      <a:pt x="435" y="4892"/>
                    </a:cubicBezTo>
                    <a:cubicBezTo>
                      <a:pt x="560" y="5265"/>
                      <a:pt x="896" y="5421"/>
                      <a:pt x="1274" y="5421"/>
                    </a:cubicBezTo>
                    <a:cubicBezTo>
                      <a:pt x="1685" y="5421"/>
                      <a:pt x="2145" y="5236"/>
                      <a:pt x="2432" y="4949"/>
                    </a:cubicBezTo>
                    <a:cubicBezTo>
                      <a:pt x="2982" y="4371"/>
                      <a:pt x="3329" y="3213"/>
                      <a:pt x="3619" y="2258"/>
                    </a:cubicBezTo>
                    <a:cubicBezTo>
                      <a:pt x="3879" y="1303"/>
                      <a:pt x="4082" y="811"/>
                      <a:pt x="4082" y="811"/>
                    </a:cubicBezTo>
                    <a:cubicBezTo>
                      <a:pt x="4082" y="811"/>
                      <a:pt x="3011" y="58"/>
                      <a:pt x="30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9118;p73">
                <a:extLst>
                  <a:ext uri="{FF2B5EF4-FFF2-40B4-BE49-F238E27FC236}">
                    <a16:creationId xmlns:a16="http://schemas.microsoft.com/office/drawing/2014/main" id="{135C2771-460F-ADB5-3CAE-EC8DF21E44C3}"/>
                  </a:ext>
                </a:extLst>
              </p:cNvPr>
              <p:cNvSpPr/>
              <p:nvPr/>
            </p:nvSpPr>
            <p:spPr>
              <a:xfrm>
                <a:off x="-1997059" y="1692007"/>
                <a:ext cx="103425" cy="160524"/>
              </a:xfrm>
              <a:custGeom>
                <a:avLst/>
                <a:gdLst/>
                <a:ahLst/>
                <a:cxnLst/>
                <a:rect l="l" t="t" r="r" b="b"/>
                <a:pathLst>
                  <a:path w="1853" h="2876" extrusionOk="0">
                    <a:moveTo>
                      <a:pt x="1274" y="0"/>
                    </a:moveTo>
                    <a:cubicBezTo>
                      <a:pt x="1274" y="0"/>
                      <a:pt x="464" y="637"/>
                      <a:pt x="232" y="955"/>
                    </a:cubicBezTo>
                    <a:cubicBezTo>
                      <a:pt x="0" y="1274"/>
                      <a:pt x="116" y="1794"/>
                      <a:pt x="174" y="2431"/>
                    </a:cubicBezTo>
                    <a:cubicBezTo>
                      <a:pt x="191" y="2787"/>
                      <a:pt x="397" y="2875"/>
                      <a:pt x="663" y="2875"/>
                    </a:cubicBezTo>
                    <a:cubicBezTo>
                      <a:pt x="852" y="2875"/>
                      <a:pt x="1070" y="2831"/>
                      <a:pt x="1274" y="2807"/>
                    </a:cubicBezTo>
                    <a:cubicBezTo>
                      <a:pt x="1737" y="2750"/>
                      <a:pt x="1853" y="2518"/>
                      <a:pt x="1563" y="2431"/>
                    </a:cubicBezTo>
                    <a:cubicBezTo>
                      <a:pt x="1477" y="2393"/>
                      <a:pt x="1377" y="2380"/>
                      <a:pt x="1283" y="2380"/>
                    </a:cubicBezTo>
                    <a:cubicBezTo>
                      <a:pt x="1094" y="2380"/>
                      <a:pt x="927" y="2431"/>
                      <a:pt x="927" y="2431"/>
                    </a:cubicBezTo>
                    <a:cubicBezTo>
                      <a:pt x="927" y="2431"/>
                      <a:pt x="1679" y="1997"/>
                      <a:pt x="1737" y="1245"/>
                    </a:cubicBezTo>
                    <a:cubicBezTo>
                      <a:pt x="1766" y="463"/>
                      <a:pt x="1274" y="0"/>
                      <a:pt x="1274" y="0"/>
                    </a:cubicBezTo>
                    <a:close/>
                  </a:path>
                </a:pathLst>
              </a:custGeom>
              <a:solidFill>
                <a:srgbClr val="F2C0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9119;p73">
                <a:extLst>
                  <a:ext uri="{FF2B5EF4-FFF2-40B4-BE49-F238E27FC236}">
                    <a16:creationId xmlns:a16="http://schemas.microsoft.com/office/drawing/2014/main" id="{FFB95B1F-3EA8-8059-DD8E-67B592F1A691}"/>
                  </a:ext>
                </a:extLst>
              </p:cNvPr>
              <p:cNvSpPr/>
              <p:nvPr/>
            </p:nvSpPr>
            <p:spPr>
              <a:xfrm>
                <a:off x="-1967980" y="1280043"/>
                <a:ext cx="269810" cy="499209"/>
              </a:xfrm>
              <a:custGeom>
                <a:avLst/>
                <a:gdLst/>
                <a:ahLst/>
                <a:cxnLst/>
                <a:rect l="l" t="t" r="r" b="b"/>
                <a:pathLst>
                  <a:path w="4834" h="8944" extrusionOk="0">
                    <a:moveTo>
                      <a:pt x="898" y="1"/>
                    </a:moveTo>
                    <a:cubicBezTo>
                      <a:pt x="377" y="406"/>
                      <a:pt x="0" y="3300"/>
                      <a:pt x="492" y="4197"/>
                    </a:cubicBezTo>
                    <a:cubicBezTo>
                      <a:pt x="898" y="4892"/>
                      <a:pt x="1129" y="5095"/>
                      <a:pt x="1534" y="5355"/>
                    </a:cubicBezTo>
                    <a:cubicBezTo>
                      <a:pt x="1650" y="5616"/>
                      <a:pt x="1911" y="5847"/>
                      <a:pt x="2084" y="6079"/>
                    </a:cubicBezTo>
                    <a:cubicBezTo>
                      <a:pt x="1766" y="6310"/>
                      <a:pt x="1419" y="6542"/>
                      <a:pt x="1158" y="6744"/>
                    </a:cubicBezTo>
                    <a:cubicBezTo>
                      <a:pt x="550" y="7207"/>
                      <a:pt x="174" y="7815"/>
                      <a:pt x="174" y="7815"/>
                    </a:cubicBezTo>
                    <a:cubicBezTo>
                      <a:pt x="174" y="7815"/>
                      <a:pt x="348" y="8134"/>
                      <a:pt x="608" y="8423"/>
                    </a:cubicBezTo>
                    <a:cubicBezTo>
                      <a:pt x="898" y="8683"/>
                      <a:pt x="1129" y="8944"/>
                      <a:pt x="1129" y="8944"/>
                    </a:cubicBezTo>
                    <a:cubicBezTo>
                      <a:pt x="1129" y="8944"/>
                      <a:pt x="3068" y="8365"/>
                      <a:pt x="3618" y="7902"/>
                    </a:cubicBezTo>
                    <a:cubicBezTo>
                      <a:pt x="3908" y="7670"/>
                      <a:pt x="4255" y="7294"/>
                      <a:pt x="4371" y="6889"/>
                    </a:cubicBezTo>
                    <a:cubicBezTo>
                      <a:pt x="4487" y="6600"/>
                      <a:pt x="4834" y="5963"/>
                      <a:pt x="4689" y="5616"/>
                    </a:cubicBezTo>
                    <a:cubicBezTo>
                      <a:pt x="4400" y="4979"/>
                      <a:pt x="4284" y="4776"/>
                      <a:pt x="3792" y="3995"/>
                    </a:cubicBezTo>
                    <a:cubicBezTo>
                      <a:pt x="3329" y="3213"/>
                      <a:pt x="3213" y="2953"/>
                      <a:pt x="2605" y="2200"/>
                    </a:cubicBezTo>
                    <a:cubicBezTo>
                      <a:pt x="2403" y="840"/>
                      <a:pt x="1766" y="30"/>
                      <a:pt x="8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9120;p73">
                <a:extLst>
                  <a:ext uri="{FF2B5EF4-FFF2-40B4-BE49-F238E27FC236}">
                    <a16:creationId xmlns:a16="http://schemas.microsoft.com/office/drawing/2014/main" id="{C7403152-C549-F53D-ADD4-C02306D7A228}"/>
                  </a:ext>
                </a:extLst>
              </p:cNvPr>
              <p:cNvSpPr/>
              <p:nvPr/>
            </p:nvSpPr>
            <p:spPr>
              <a:xfrm>
                <a:off x="-5025923" y="2935824"/>
                <a:ext cx="17805" cy="117993"/>
              </a:xfrm>
              <a:custGeom>
                <a:avLst/>
                <a:gdLst/>
                <a:ahLst/>
                <a:cxnLst/>
                <a:rect l="l" t="t" r="r" b="b"/>
                <a:pathLst>
                  <a:path w="319" h="2114" extrusionOk="0">
                    <a:moveTo>
                      <a:pt x="0" y="1"/>
                    </a:moveTo>
                    <a:lnTo>
                      <a:pt x="0" y="2114"/>
                    </a:lnTo>
                    <a:cubicBezTo>
                      <a:pt x="203" y="1795"/>
                      <a:pt x="319" y="1448"/>
                      <a:pt x="319" y="1072"/>
                    </a:cubicBezTo>
                    <a:lnTo>
                      <a:pt x="319" y="1"/>
                    </a:lnTo>
                    <a:close/>
                  </a:path>
                </a:pathLst>
              </a:custGeom>
              <a:solidFill>
                <a:srgbClr val="FFB8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9121;p73">
                <a:extLst>
                  <a:ext uri="{FF2B5EF4-FFF2-40B4-BE49-F238E27FC236}">
                    <a16:creationId xmlns:a16="http://schemas.microsoft.com/office/drawing/2014/main" id="{8B5E3582-EF5E-E570-C585-1D955FFC695C}"/>
                  </a:ext>
                </a:extLst>
              </p:cNvPr>
              <p:cNvSpPr/>
              <p:nvPr/>
            </p:nvSpPr>
            <p:spPr>
              <a:xfrm>
                <a:off x="-5042109" y="2935824"/>
                <a:ext cx="16242" cy="137361"/>
              </a:xfrm>
              <a:custGeom>
                <a:avLst/>
                <a:gdLst/>
                <a:ahLst/>
                <a:cxnLst/>
                <a:rect l="l" t="t" r="r" b="b"/>
                <a:pathLst>
                  <a:path w="291" h="2461" extrusionOk="0">
                    <a:moveTo>
                      <a:pt x="1" y="1"/>
                    </a:moveTo>
                    <a:lnTo>
                      <a:pt x="1" y="2461"/>
                    </a:lnTo>
                    <a:cubicBezTo>
                      <a:pt x="88" y="2345"/>
                      <a:pt x="203" y="2229"/>
                      <a:pt x="290" y="2114"/>
                    </a:cubicBezTo>
                    <a:lnTo>
                      <a:pt x="290" y="1"/>
                    </a:ln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122;p73">
                <a:extLst>
                  <a:ext uri="{FF2B5EF4-FFF2-40B4-BE49-F238E27FC236}">
                    <a16:creationId xmlns:a16="http://schemas.microsoft.com/office/drawing/2014/main" id="{30800B45-BE3A-82EC-B823-47BC51641026}"/>
                  </a:ext>
                </a:extLst>
              </p:cNvPr>
              <p:cNvSpPr/>
              <p:nvPr/>
            </p:nvSpPr>
            <p:spPr>
              <a:xfrm>
                <a:off x="-5392621" y="2388232"/>
                <a:ext cx="1247130" cy="1264935"/>
              </a:xfrm>
              <a:custGeom>
                <a:avLst/>
                <a:gdLst/>
                <a:ahLst/>
                <a:cxnLst/>
                <a:rect l="l" t="t" r="r" b="b"/>
                <a:pathLst>
                  <a:path w="22344" h="22663" extrusionOk="0">
                    <a:moveTo>
                      <a:pt x="14124" y="0"/>
                    </a:moveTo>
                    <a:lnTo>
                      <a:pt x="0" y="17887"/>
                    </a:lnTo>
                    <a:lnTo>
                      <a:pt x="8220" y="22662"/>
                    </a:lnTo>
                    <a:lnTo>
                      <a:pt x="22344" y="4776"/>
                    </a:lnTo>
                    <a:lnTo>
                      <a:pt x="1412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9123;p73">
                <a:extLst>
                  <a:ext uri="{FF2B5EF4-FFF2-40B4-BE49-F238E27FC236}">
                    <a16:creationId xmlns:a16="http://schemas.microsoft.com/office/drawing/2014/main" id="{F71FE961-2BAB-9844-C9CD-7D197C860151}"/>
                  </a:ext>
                </a:extLst>
              </p:cNvPr>
              <p:cNvSpPr/>
              <p:nvPr/>
            </p:nvSpPr>
            <p:spPr>
              <a:xfrm>
                <a:off x="-3980804" y="1423820"/>
                <a:ext cx="1452362" cy="1423227"/>
              </a:xfrm>
              <a:custGeom>
                <a:avLst/>
                <a:gdLst/>
                <a:ahLst/>
                <a:cxnLst/>
                <a:rect l="l" t="t" r="r" b="b"/>
                <a:pathLst>
                  <a:path w="26021" h="25499" extrusionOk="0">
                    <a:moveTo>
                      <a:pt x="23329" y="1"/>
                    </a:moveTo>
                    <a:lnTo>
                      <a:pt x="12938" y="2056"/>
                    </a:lnTo>
                    <a:lnTo>
                      <a:pt x="15080" y="3300"/>
                    </a:lnTo>
                    <a:lnTo>
                      <a:pt x="1" y="20723"/>
                    </a:lnTo>
                    <a:lnTo>
                      <a:pt x="8221" y="25499"/>
                    </a:lnTo>
                    <a:lnTo>
                      <a:pt x="23329" y="8105"/>
                    </a:lnTo>
                    <a:lnTo>
                      <a:pt x="26020" y="9667"/>
                    </a:lnTo>
                    <a:lnTo>
                      <a:pt x="26020" y="9667"/>
                    </a:lnTo>
                    <a:lnTo>
                      <a:pt x="2332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9124;p73">
                <a:extLst>
                  <a:ext uri="{FF2B5EF4-FFF2-40B4-BE49-F238E27FC236}">
                    <a16:creationId xmlns:a16="http://schemas.microsoft.com/office/drawing/2014/main" id="{44C93BEC-7AE5-99BE-425C-919119D13B71}"/>
                  </a:ext>
                </a:extLst>
              </p:cNvPr>
              <p:cNvSpPr/>
              <p:nvPr/>
            </p:nvSpPr>
            <p:spPr>
              <a:xfrm>
                <a:off x="-5392621" y="2313888"/>
                <a:ext cx="1247130" cy="1266554"/>
              </a:xfrm>
              <a:custGeom>
                <a:avLst/>
                <a:gdLst/>
                <a:ahLst/>
                <a:cxnLst/>
                <a:rect l="l" t="t" r="r" b="b"/>
                <a:pathLst>
                  <a:path w="22344" h="22692" extrusionOk="0">
                    <a:moveTo>
                      <a:pt x="14124" y="1"/>
                    </a:moveTo>
                    <a:lnTo>
                      <a:pt x="0" y="17887"/>
                    </a:lnTo>
                    <a:lnTo>
                      <a:pt x="8220" y="22692"/>
                    </a:lnTo>
                    <a:lnTo>
                      <a:pt x="22344" y="4805"/>
                    </a:lnTo>
                    <a:lnTo>
                      <a:pt x="1412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9125;p73">
                <a:extLst>
                  <a:ext uri="{FF2B5EF4-FFF2-40B4-BE49-F238E27FC236}">
                    <a16:creationId xmlns:a16="http://schemas.microsoft.com/office/drawing/2014/main" id="{028FA9DF-4BB4-9FEE-F47F-D1B8C7F2435C}"/>
                  </a:ext>
                </a:extLst>
              </p:cNvPr>
              <p:cNvSpPr/>
              <p:nvPr/>
            </p:nvSpPr>
            <p:spPr>
              <a:xfrm>
                <a:off x="-4604303" y="2313888"/>
                <a:ext cx="1082364" cy="460474"/>
              </a:xfrm>
              <a:custGeom>
                <a:avLst/>
                <a:gdLst/>
                <a:ahLst/>
                <a:cxnLst/>
                <a:rect l="l" t="t" r="r" b="b"/>
                <a:pathLst>
                  <a:path w="19392" h="8250" extrusionOk="0">
                    <a:moveTo>
                      <a:pt x="0" y="1"/>
                    </a:moveTo>
                    <a:lnTo>
                      <a:pt x="8220" y="4805"/>
                    </a:lnTo>
                    <a:lnTo>
                      <a:pt x="19392" y="8250"/>
                    </a:lnTo>
                    <a:lnTo>
                      <a:pt x="11172" y="3445"/>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9126;p73">
                <a:extLst>
                  <a:ext uri="{FF2B5EF4-FFF2-40B4-BE49-F238E27FC236}">
                    <a16:creationId xmlns:a16="http://schemas.microsoft.com/office/drawing/2014/main" id="{F6BE1CBB-7576-A695-F154-521859402B02}"/>
                  </a:ext>
                </a:extLst>
              </p:cNvPr>
              <p:cNvSpPr/>
              <p:nvPr/>
            </p:nvSpPr>
            <p:spPr>
              <a:xfrm>
                <a:off x="-3258681" y="1464230"/>
                <a:ext cx="119612" cy="143835"/>
              </a:xfrm>
              <a:custGeom>
                <a:avLst/>
                <a:gdLst/>
                <a:ahLst/>
                <a:cxnLst/>
                <a:rect l="l" t="t" r="r" b="b"/>
                <a:pathLst>
                  <a:path w="2143" h="2577" extrusionOk="0">
                    <a:moveTo>
                      <a:pt x="0" y="0"/>
                    </a:moveTo>
                    <a:lnTo>
                      <a:pt x="0" y="1332"/>
                    </a:lnTo>
                    <a:lnTo>
                      <a:pt x="2142" y="2576"/>
                    </a:lnTo>
                    <a:lnTo>
                      <a:pt x="2142" y="1274"/>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9127;p73">
                <a:extLst>
                  <a:ext uri="{FF2B5EF4-FFF2-40B4-BE49-F238E27FC236}">
                    <a16:creationId xmlns:a16="http://schemas.microsoft.com/office/drawing/2014/main" id="{9F7314BD-D39B-A8CA-44A8-49746F2E6910}"/>
                  </a:ext>
                </a:extLst>
              </p:cNvPr>
              <p:cNvSpPr/>
              <p:nvPr/>
            </p:nvSpPr>
            <p:spPr>
              <a:xfrm>
                <a:off x="-4145567" y="2582074"/>
                <a:ext cx="623621" cy="264954"/>
              </a:xfrm>
              <a:custGeom>
                <a:avLst/>
                <a:gdLst/>
                <a:ahLst/>
                <a:cxnLst/>
                <a:rect l="l" t="t" r="r" b="b"/>
                <a:pathLst>
                  <a:path w="11173" h="4747" extrusionOk="0">
                    <a:moveTo>
                      <a:pt x="1" y="0"/>
                    </a:moveTo>
                    <a:lnTo>
                      <a:pt x="1" y="1303"/>
                    </a:lnTo>
                    <a:lnTo>
                      <a:pt x="11173" y="4747"/>
                    </a:lnTo>
                    <a:lnTo>
                      <a:pt x="11173" y="3445"/>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9128;p73">
                <a:extLst>
                  <a:ext uri="{FF2B5EF4-FFF2-40B4-BE49-F238E27FC236}">
                    <a16:creationId xmlns:a16="http://schemas.microsoft.com/office/drawing/2014/main" id="{CA297B4D-C9E4-7E60-21DC-D7DD173C8E93}"/>
                  </a:ext>
                </a:extLst>
              </p:cNvPr>
              <p:cNvSpPr/>
              <p:nvPr/>
            </p:nvSpPr>
            <p:spPr>
              <a:xfrm>
                <a:off x="-4933885" y="2582074"/>
                <a:ext cx="788387" cy="1071090"/>
              </a:xfrm>
              <a:custGeom>
                <a:avLst/>
                <a:gdLst/>
                <a:ahLst/>
                <a:cxnLst/>
                <a:rect l="l" t="t" r="r" b="b"/>
                <a:pathLst>
                  <a:path w="14125" h="19190" extrusionOk="0">
                    <a:moveTo>
                      <a:pt x="14125" y="0"/>
                    </a:moveTo>
                    <a:lnTo>
                      <a:pt x="1" y="17887"/>
                    </a:lnTo>
                    <a:lnTo>
                      <a:pt x="1" y="19189"/>
                    </a:lnTo>
                    <a:lnTo>
                      <a:pt x="14125" y="1303"/>
                    </a:lnTo>
                    <a:lnTo>
                      <a:pt x="141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9129;p73">
                <a:extLst>
                  <a:ext uri="{FF2B5EF4-FFF2-40B4-BE49-F238E27FC236}">
                    <a16:creationId xmlns:a16="http://schemas.microsoft.com/office/drawing/2014/main" id="{FFECC3E4-0B03-428D-B7BA-D4533C6E6646}"/>
                  </a:ext>
                </a:extLst>
              </p:cNvPr>
              <p:cNvSpPr/>
              <p:nvPr/>
            </p:nvSpPr>
            <p:spPr>
              <a:xfrm>
                <a:off x="-3522012" y="1801855"/>
                <a:ext cx="843309" cy="1045192"/>
              </a:xfrm>
              <a:custGeom>
                <a:avLst/>
                <a:gdLst/>
                <a:ahLst/>
                <a:cxnLst/>
                <a:rect l="l" t="t" r="r" b="b"/>
                <a:pathLst>
                  <a:path w="15109" h="18726" extrusionOk="0">
                    <a:moveTo>
                      <a:pt x="15109" y="0"/>
                    </a:moveTo>
                    <a:lnTo>
                      <a:pt x="1" y="17424"/>
                    </a:lnTo>
                    <a:lnTo>
                      <a:pt x="1" y="18726"/>
                    </a:lnTo>
                    <a:lnTo>
                      <a:pt x="15109" y="1332"/>
                    </a:lnTo>
                    <a:lnTo>
                      <a:pt x="151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9130;p73">
                <a:extLst>
                  <a:ext uri="{FF2B5EF4-FFF2-40B4-BE49-F238E27FC236}">
                    <a16:creationId xmlns:a16="http://schemas.microsoft.com/office/drawing/2014/main" id="{3F4DF44D-01C1-3909-8F62-7F33E3F2F55F}"/>
                  </a:ext>
                </a:extLst>
              </p:cNvPr>
              <p:cNvSpPr/>
              <p:nvPr/>
            </p:nvSpPr>
            <p:spPr>
              <a:xfrm>
                <a:off x="-2678773" y="1801849"/>
                <a:ext cx="150310" cy="161584"/>
              </a:xfrm>
              <a:custGeom>
                <a:avLst/>
                <a:gdLst/>
                <a:ahLst/>
                <a:cxnLst/>
                <a:rect l="l" t="t" r="r" b="b"/>
                <a:pathLst>
                  <a:path w="2693" h="2895" extrusionOk="0">
                    <a:moveTo>
                      <a:pt x="1" y="0"/>
                    </a:moveTo>
                    <a:lnTo>
                      <a:pt x="1" y="1332"/>
                    </a:lnTo>
                    <a:lnTo>
                      <a:pt x="2692" y="2894"/>
                    </a:lnTo>
                    <a:lnTo>
                      <a:pt x="2692" y="159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9131;p73">
                <a:extLst>
                  <a:ext uri="{FF2B5EF4-FFF2-40B4-BE49-F238E27FC236}">
                    <a16:creationId xmlns:a16="http://schemas.microsoft.com/office/drawing/2014/main" id="{325E28C9-C7D9-ED74-A4FB-E300DBD65AAE}"/>
                  </a:ext>
                </a:extLst>
              </p:cNvPr>
              <p:cNvSpPr/>
              <p:nvPr/>
            </p:nvSpPr>
            <p:spPr>
              <a:xfrm>
                <a:off x="-5392621" y="3312234"/>
                <a:ext cx="458799" cy="340918"/>
              </a:xfrm>
              <a:custGeom>
                <a:avLst/>
                <a:gdLst/>
                <a:ahLst/>
                <a:cxnLst/>
                <a:rect l="l" t="t" r="r" b="b"/>
                <a:pathLst>
                  <a:path w="8220" h="6108" extrusionOk="0">
                    <a:moveTo>
                      <a:pt x="0" y="0"/>
                    </a:moveTo>
                    <a:lnTo>
                      <a:pt x="0" y="1332"/>
                    </a:lnTo>
                    <a:lnTo>
                      <a:pt x="8220" y="6107"/>
                    </a:lnTo>
                    <a:lnTo>
                      <a:pt x="8220" y="4805"/>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9132;p73">
                <a:extLst>
                  <a:ext uri="{FF2B5EF4-FFF2-40B4-BE49-F238E27FC236}">
                    <a16:creationId xmlns:a16="http://schemas.microsoft.com/office/drawing/2014/main" id="{06445704-0217-B76B-6A0B-871690F57A27}"/>
                  </a:ext>
                </a:extLst>
              </p:cNvPr>
              <p:cNvSpPr/>
              <p:nvPr/>
            </p:nvSpPr>
            <p:spPr>
              <a:xfrm>
                <a:off x="-2966327" y="2969759"/>
                <a:ext cx="19479" cy="117993"/>
              </a:xfrm>
              <a:custGeom>
                <a:avLst/>
                <a:gdLst/>
                <a:ahLst/>
                <a:cxnLst/>
                <a:rect l="l" t="t" r="r" b="b"/>
                <a:pathLst>
                  <a:path w="349" h="2114" extrusionOk="0">
                    <a:moveTo>
                      <a:pt x="1" y="1"/>
                    </a:moveTo>
                    <a:lnTo>
                      <a:pt x="1" y="2113"/>
                    </a:lnTo>
                    <a:cubicBezTo>
                      <a:pt x="232" y="1795"/>
                      <a:pt x="348" y="1448"/>
                      <a:pt x="348" y="1071"/>
                    </a:cubicBezTo>
                    <a:lnTo>
                      <a:pt x="348" y="1"/>
                    </a:lnTo>
                    <a:close/>
                  </a:path>
                </a:pathLst>
              </a:custGeom>
              <a:solidFill>
                <a:srgbClr val="FFB8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9133;p73">
                <a:extLst>
                  <a:ext uri="{FF2B5EF4-FFF2-40B4-BE49-F238E27FC236}">
                    <a16:creationId xmlns:a16="http://schemas.microsoft.com/office/drawing/2014/main" id="{58E0E61F-599B-6AE2-5F08-C8A2E04E6B4A}"/>
                  </a:ext>
                </a:extLst>
              </p:cNvPr>
              <p:cNvSpPr/>
              <p:nvPr/>
            </p:nvSpPr>
            <p:spPr>
              <a:xfrm>
                <a:off x="-2982457" y="2969759"/>
                <a:ext cx="16186" cy="137361"/>
              </a:xfrm>
              <a:custGeom>
                <a:avLst/>
                <a:gdLst/>
                <a:ahLst/>
                <a:cxnLst/>
                <a:rect l="l" t="t" r="r" b="b"/>
                <a:pathLst>
                  <a:path w="290" h="2461" extrusionOk="0">
                    <a:moveTo>
                      <a:pt x="0" y="1"/>
                    </a:moveTo>
                    <a:lnTo>
                      <a:pt x="0" y="2461"/>
                    </a:lnTo>
                    <a:cubicBezTo>
                      <a:pt x="116" y="2345"/>
                      <a:pt x="203" y="2229"/>
                      <a:pt x="290" y="2113"/>
                    </a:cubicBezTo>
                    <a:lnTo>
                      <a:pt x="290" y="1"/>
                    </a:ln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9134;p73">
                <a:extLst>
                  <a:ext uri="{FF2B5EF4-FFF2-40B4-BE49-F238E27FC236}">
                    <a16:creationId xmlns:a16="http://schemas.microsoft.com/office/drawing/2014/main" id="{F9EE52A7-C257-32F5-4E54-5900C5AD7F7A}"/>
                  </a:ext>
                </a:extLst>
              </p:cNvPr>
              <p:cNvSpPr/>
              <p:nvPr/>
            </p:nvSpPr>
            <p:spPr>
              <a:xfrm>
                <a:off x="-3258681" y="1464230"/>
                <a:ext cx="119612" cy="143835"/>
              </a:xfrm>
              <a:custGeom>
                <a:avLst/>
                <a:gdLst/>
                <a:ahLst/>
                <a:cxnLst/>
                <a:rect l="l" t="t" r="r" b="b"/>
                <a:pathLst>
                  <a:path w="2143" h="2577" extrusionOk="0">
                    <a:moveTo>
                      <a:pt x="0" y="0"/>
                    </a:moveTo>
                    <a:lnTo>
                      <a:pt x="0" y="1332"/>
                    </a:lnTo>
                    <a:lnTo>
                      <a:pt x="2142" y="2576"/>
                    </a:lnTo>
                    <a:lnTo>
                      <a:pt x="2142" y="1274"/>
                    </a:lnTo>
                    <a:lnTo>
                      <a:pt x="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9135;p73">
                <a:extLst>
                  <a:ext uri="{FF2B5EF4-FFF2-40B4-BE49-F238E27FC236}">
                    <a16:creationId xmlns:a16="http://schemas.microsoft.com/office/drawing/2014/main" id="{2864DFE2-6D88-C40F-D9DB-F5D852FB2472}"/>
                  </a:ext>
                </a:extLst>
              </p:cNvPr>
              <p:cNvSpPr/>
              <p:nvPr/>
            </p:nvSpPr>
            <p:spPr>
              <a:xfrm>
                <a:off x="-4604303" y="2313888"/>
                <a:ext cx="1082364" cy="460474"/>
              </a:xfrm>
              <a:custGeom>
                <a:avLst/>
                <a:gdLst/>
                <a:ahLst/>
                <a:cxnLst/>
                <a:rect l="l" t="t" r="r" b="b"/>
                <a:pathLst>
                  <a:path w="19392" h="8250" extrusionOk="0">
                    <a:moveTo>
                      <a:pt x="0" y="1"/>
                    </a:moveTo>
                    <a:lnTo>
                      <a:pt x="8220" y="4805"/>
                    </a:lnTo>
                    <a:lnTo>
                      <a:pt x="19392" y="8250"/>
                    </a:lnTo>
                    <a:lnTo>
                      <a:pt x="11172" y="3445"/>
                    </a:lnTo>
                    <a:lnTo>
                      <a:pt x="0" y="1"/>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9136;p73">
                <a:extLst>
                  <a:ext uri="{FF2B5EF4-FFF2-40B4-BE49-F238E27FC236}">
                    <a16:creationId xmlns:a16="http://schemas.microsoft.com/office/drawing/2014/main" id="{69012204-4EAF-DCD2-F5FB-6F14FD24A06A}"/>
                  </a:ext>
                </a:extLst>
              </p:cNvPr>
              <p:cNvSpPr/>
              <p:nvPr/>
            </p:nvSpPr>
            <p:spPr>
              <a:xfrm>
                <a:off x="-2678773" y="1801849"/>
                <a:ext cx="150310" cy="161584"/>
              </a:xfrm>
              <a:custGeom>
                <a:avLst/>
                <a:gdLst/>
                <a:ahLst/>
                <a:cxnLst/>
                <a:rect l="l" t="t" r="r" b="b"/>
                <a:pathLst>
                  <a:path w="2693" h="2895" extrusionOk="0">
                    <a:moveTo>
                      <a:pt x="1" y="0"/>
                    </a:moveTo>
                    <a:lnTo>
                      <a:pt x="1" y="1332"/>
                    </a:lnTo>
                    <a:lnTo>
                      <a:pt x="2692" y="2894"/>
                    </a:lnTo>
                    <a:lnTo>
                      <a:pt x="2692" y="1592"/>
                    </a:lnTo>
                    <a:lnTo>
                      <a:pt x="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9137;p73">
                <a:extLst>
                  <a:ext uri="{FF2B5EF4-FFF2-40B4-BE49-F238E27FC236}">
                    <a16:creationId xmlns:a16="http://schemas.microsoft.com/office/drawing/2014/main" id="{E9511C63-4954-71A6-3CDA-DBFD5E66BD9C}"/>
                  </a:ext>
                </a:extLst>
              </p:cNvPr>
              <p:cNvSpPr/>
              <p:nvPr/>
            </p:nvSpPr>
            <p:spPr>
              <a:xfrm>
                <a:off x="-4145567" y="2582074"/>
                <a:ext cx="623621" cy="264954"/>
              </a:xfrm>
              <a:custGeom>
                <a:avLst/>
                <a:gdLst/>
                <a:ahLst/>
                <a:cxnLst/>
                <a:rect l="l" t="t" r="r" b="b"/>
                <a:pathLst>
                  <a:path w="11173" h="4747" extrusionOk="0">
                    <a:moveTo>
                      <a:pt x="1" y="0"/>
                    </a:moveTo>
                    <a:lnTo>
                      <a:pt x="1" y="1303"/>
                    </a:lnTo>
                    <a:lnTo>
                      <a:pt x="11173" y="4747"/>
                    </a:lnTo>
                    <a:lnTo>
                      <a:pt x="11173" y="3445"/>
                    </a:lnTo>
                    <a:lnTo>
                      <a:pt x="1" y="0"/>
                    </a:lnTo>
                    <a:close/>
                  </a:path>
                </a:pathLst>
              </a:custGeom>
              <a:solidFill>
                <a:srgbClr val="000000">
                  <a:alpha val="32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9138;p73">
                <a:extLst>
                  <a:ext uri="{FF2B5EF4-FFF2-40B4-BE49-F238E27FC236}">
                    <a16:creationId xmlns:a16="http://schemas.microsoft.com/office/drawing/2014/main" id="{B27EC5AD-79E9-155B-9FCF-7A7248EA2F81}"/>
                  </a:ext>
                </a:extLst>
              </p:cNvPr>
              <p:cNvSpPr/>
              <p:nvPr/>
            </p:nvSpPr>
            <p:spPr>
              <a:xfrm>
                <a:off x="-4933885" y="2582074"/>
                <a:ext cx="788387" cy="1071090"/>
              </a:xfrm>
              <a:custGeom>
                <a:avLst/>
                <a:gdLst/>
                <a:ahLst/>
                <a:cxnLst/>
                <a:rect l="l" t="t" r="r" b="b"/>
                <a:pathLst>
                  <a:path w="14125" h="19190" extrusionOk="0">
                    <a:moveTo>
                      <a:pt x="14125" y="0"/>
                    </a:moveTo>
                    <a:lnTo>
                      <a:pt x="1" y="17887"/>
                    </a:lnTo>
                    <a:lnTo>
                      <a:pt x="1" y="19189"/>
                    </a:lnTo>
                    <a:lnTo>
                      <a:pt x="14125" y="1303"/>
                    </a:lnTo>
                    <a:lnTo>
                      <a:pt x="14125"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9139;p73">
                <a:extLst>
                  <a:ext uri="{FF2B5EF4-FFF2-40B4-BE49-F238E27FC236}">
                    <a16:creationId xmlns:a16="http://schemas.microsoft.com/office/drawing/2014/main" id="{371D7725-33DC-3F73-6873-0FDD304591E4}"/>
                  </a:ext>
                </a:extLst>
              </p:cNvPr>
              <p:cNvSpPr/>
              <p:nvPr/>
            </p:nvSpPr>
            <p:spPr>
              <a:xfrm>
                <a:off x="-5392621" y="3312234"/>
                <a:ext cx="458799" cy="340918"/>
              </a:xfrm>
              <a:custGeom>
                <a:avLst/>
                <a:gdLst/>
                <a:ahLst/>
                <a:cxnLst/>
                <a:rect l="l" t="t" r="r" b="b"/>
                <a:pathLst>
                  <a:path w="8220" h="6108" extrusionOk="0">
                    <a:moveTo>
                      <a:pt x="0" y="0"/>
                    </a:moveTo>
                    <a:lnTo>
                      <a:pt x="0" y="1332"/>
                    </a:lnTo>
                    <a:lnTo>
                      <a:pt x="8220" y="6107"/>
                    </a:lnTo>
                    <a:lnTo>
                      <a:pt x="8220" y="4805"/>
                    </a:lnTo>
                    <a:lnTo>
                      <a:pt x="0" y="0"/>
                    </a:lnTo>
                    <a:close/>
                  </a:path>
                </a:pathLst>
              </a:custGeom>
              <a:solidFill>
                <a:srgbClr val="000000">
                  <a:alpha val="32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 name="Google Shape;9140;p73">
                <a:extLst>
                  <a:ext uri="{FF2B5EF4-FFF2-40B4-BE49-F238E27FC236}">
                    <a16:creationId xmlns:a16="http://schemas.microsoft.com/office/drawing/2014/main" id="{8A453EF7-48FE-13CA-148C-0314880A897C}"/>
                  </a:ext>
                </a:extLst>
              </p:cNvPr>
              <p:cNvGrpSpPr/>
              <p:nvPr/>
            </p:nvGrpSpPr>
            <p:grpSpPr>
              <a:xfrm>
                <a:off x="-4203725" y="3334839"/>
                <a:ext cx="419144" cy="301787"/>
                <a:chOff x="248112" y="3991538"/>
                <a:chExt cx="1989292" cy="1437081"/>
              </a:xfrm>
            </p:grpSpPr>
            <p:sp>
              <p:nvSpPr>
                <p:cNvPr id="650" name="Google Shape;9141;p73">
                  <a:extLst>
                    <a:ext uri="{FF2B5EF4-FFF2-40B4-BE49-F238E27FC236}">
                      <a16:creationId xmlns:a16="http://schemas.microsoft.com/office/drawing/2014/main" id="{C1D5C7F6-7F6D-6A7A-8EDA-F90188264EBC}"/>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9142;p73">
                  <a:extLst>
                    <a:ext uri="{FF2B5EF4-FFF2-40B4-BE49-F238E27FC236}">
                      <a16:creationId xmlns:a16="http://schemas.microsoft.com/office/drawing/2014/main" id="{BA0EFF1D-4BB0-225C-2F86-D93346A72356}"/>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9143;p73">
                  <a:extLst>
                    <a:ext uri="{FF2B5EF4-FFF2-40B4-BE49-F238E27FC236}">
                      <a16:creationId xmlns:a16="http://schemas.microsoft.com/office/drawing/2014/main" id="{42B8E0AE-03C7-D0E3-6C75-941062652349}"/>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9144;p73">
                  <a:extLst>
                    <a:ext uri="{FF2B5EF4-FFF2-40B4-BE49-F238E27FC236}">
                      <a16:creationId xmlns:a16="http://schemas.microsoft.com/office/drawing/2014/main" id="{CD56AC3B-F961-6357-1D72-1FA75616642B}"/>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9145;p73">
                  <a:extLst>
                    <a:ext uri="{FF2B5EF4-FFF2-40B4-BE49-F238E27FC236}">
                      <a16:creationId xmlns:a16="http://schemas.microsoft.com/office/drawing/2014/main" id="{DF92433A-4BB5-079C-269C-80E7684312C1}"/>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9146;p73">
                  <a:extLst>
                    <a:ext uri="{FF2B5EF4-FFF2-40B4-BE49-F238E27FC236}">
                      <a16:creationId xmlns:a16="http://schemas.microsoft.com/office/drawing/2014/main" id="{057C2EF4-3AB5-F3B4-E42F-385F021EE836}"/>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9147;p73">
                  <a:extLst>
                    <a:ext uri="{FF2B5EF4-FFF2-40B4-BE49-F238E27FC236}">
                      <a16:creationId xmlns:a16="http://schemas.microsoft.com/office/drawing/2014/main" id="{D66A2538-9A68-57CC-56D5-FD729C1D5582}"/>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9148;p73">
                  <a:extLst>
                    <a:ext uri="{FF2B5EF4-FFF2-40B4-BE49-F238E27FC236}">
                      <a16:creationId xmlns:a16="http://schemas.microsoft.com/office/drawing/2014/main" id="{45A808D8-1D57-4C5E-2055-A93915A2BA00}"/>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9149;p73">
                  <a:extLst>
                    <a:ext uri="{FF2B5EF4-FFF2-40B4-BE49-F238E27FC236}">
                      <a16:creationId xmlns:a16="http://schemas.microsoft.com/office/drawing/2014/main" id="{51F5E341-4F5D-D48A-199D-0ADC935773BF}"/>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9150;p73">
                  <a:extLst>
                    <a:ext uri="{FF2B5EF4-FFF2-40B4-BE49-F238E27FC236}">
                      <a16:creationId xmlns:a16="http://schemas.microsoft.com/office/drawing/2014/main" id="{38DFE8F9-3E87-6F4E-948D-AFC07DDC2B75}"/>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9151;p73">
                  <a:extLst>
                    <a:ext uri="{FF2B5EF4-FFF2-40B4-BE49-F238E27FC236}">
                      <a16:creationId xmlns:a16="http://schemas.microsoft.com/office/drawing/2014/main" id="{D117F55D-7FD0-2CD6-7198-0FFD542909B8}"/>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9152;p73">
                  <a:extLst>
                    <a:ext uri="{FF2B5EF4-FFF2-40B4-BE49-F238E27FC236}">
                      <a16:creationId xmlns:a16="http://schemas.microsoft.com/office/drawing/2014/main" id="{04E83DCD-434D-7AA0-4115-BB0C1C8763B6}"/>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9153;p73">
                  <a:extLst>
                    <a:ext uri="{FF2B5EF4-FFF2-40B4-BE49-F238E27FC236}">
                      <a16:creationId xmlns:a16="http://schemas.microsoft.com/office/drawing/2014/main" id="{D0FE6951-CFA3-9ED3-D4A0-6DC8B2CE55C9}"/>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9154;p73">
                  <a:extLst>
                    <a:ext uri="{FF2B5EF4-FFF2-40B4-BE49-F238E27FC236}">
                      <a16:creationId xmlns:a16="http://schemas.microsoft.com/office/drawing/2014/main" id="{1911382A-2428-2A52-D23F-63061F1201B8}"/>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9155;p73">
                  <a:extLst>
                    <a:ext uri="{FF2B5EF4-FFF2-40B4-BE49-F238E27FC236}">
                      <a16:creationId xmlns:a16="http://schemas.microsoft.com/office/drawing/2014/main" id="{6E23C5AE-8892-0F1C-8B9A-FF16EEAEE92C}"/>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9156;p73">
                  <a:extLst>
                    <a:ext uri="{FF2B5EF4-FFF2-40B4-BE49-F238E27FC236}">
                      <a16:creationId xmlns:a16="http://schemas.microsoft.com/office/drawing/2014/main" id="{B6DFC4EC-5ECB-DF59-B0B5-D888A6B96F98}"/>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9157;p73">
                  <a:extLst>
                    <a:ext uri="{FF2B5EF4-FFF2-40B4-BE49-F238E27FC236}">
                      <a16:creationId xmlns:a16="http://schemas.microsoft.com/office/drawing/2014/main" id="{4879B767-70B6-2C36-9AF3-F468522EBF51}"/>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9158;p73">
                  <a:extLst>
                    <a:ext uri="{FF2B5EF4-FFF2-40B4-BE49-F238E27FC236}">
                      <a16:creationId xmlns:a16="http://schemas.microsoft.com/office/drawing/2014/main" id="{D1CE7303-C48E-750B-CB48-9B5C66B5BC13}"/>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9159;p73">
                  <a:extLst>
                    <a:ext uri="{FF2B5EF4-FFF2-40B4-BE49-F238E27FC236}">
                      <a16:creationId xmlns:a16="http://schemas.microsoft.com/office/drawing/2014/main" id="{D0DFB21A-2E5D-5A7B-D708-3E0D761B71CC}"/>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9" name="Google Shape;9160;p73">
                  <a:extLst>
                    <a:ext uri="{FF2B5EF4-FFF2-40B4-BE49-F238E27FC236}">
                      <a16:creationId xmlns:a16="http://schemas.microsoft.com/office/drawing/2014/main" id="{4E305362-6C76-8E83-F242-6D2A735CF5D6}"/>
                    </a:ext>
                  </a:extLst>
                </p:cNvPr>
                <p:cNvGrpSpPr/>
                <p:nvPr/>
              </p:nvGrpSpPr>
              <p:grpSpPr>
                <a:xfrm>
                  <a:off x="321794" y="4588982"/>
                  <a:ext cx="1841687" cy="839580"/>
                  <a:chOff x="6979299" y="1330610"/>
                  <a:chExt cx="1395641" cy="636238"/>
                </a:xfrm>
              </p:grpSpPr>
              <p:sp>
                <p:nvSpPr>
                  <p:cNvPr id="690" name="Google Shape;9161;p73">
                    <a:extLst>
                      <a:ext uri="{FF2B5EF4-FFF2-40B4-BE49-F238E27FC236}">
                        <a16:creationId xmlns:a16="http://schemas.microsoft.com/office/drawing/2014/main" id="{AA93C1A3-8092-B315-43A5-C92F0DB73C07}"/>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9162;p73">
                    <a:extLst>
                      <a:ext uri="{FF2B5EF4-FFF2-40B4-BE49-F238E27FC236}">
                        <a16:creationId xmlns:a16="http://schemas.microsoft.com/office/drawing/2014/main" id="{92236381-5403-3277-9520-1D29191DB883}"/>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9163;p73">
                    <a:extLst>
                      <a:ext uri="{FF2B5EF4-FFF2-40B4-BE49-F238E27FC236}">
                        <a16:creationId xmlns:a16="http://schemas.microsoft.com/office/drawing/2014/main" id="{AA550B06-4F97-3434-B648-85AF260DD8B9}"/>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9164;p73">
                    <a:extLst>
                      <a:ext uri="{FF2B5EF4-FFF2-40B4-BE49-F238E27FC236}">
                        <a16:creationId xmlns:a16="http://schemas.microsoft.com/office/drawing/2014/main" id="{17D006A7-7777-4775-7CD2-BD4178E7359F}"/>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9165;p73">
                    <a:extLst>
                      <a:ext uri="{FF2B5EF4-FFF2-40B4-BE49-F238E27FC236}">
                        <a16:creationId xmlns:a16="http://schemas.microsoft.com/office/drawing/2014/main" id="{8ACA4A26-5D7F-0F65-836B-2343D88C94EE}"/>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9166;p73">
                    <a:extLst>
                      <a:ext uri="{FF2B5EF4-FFF2-40B4-BE49-F238E27FC236}">
                        <a16:creationId xmlns:a16="http://schemas.microsoft.com/office/drawing/2014/main" id="{BA81DF8B-395C-29E2-270A-5E15F8375E2F}"/>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9167;p73">
                    <a:extLst>
                      <a:ext uri="{FF2B5EF4-FFF2-40B4-BE49-F238E27FC236}">
                        <a16:creationId xmlns:a16="http://schemas.microsoft.com/office/drawing/2014/main" id="{C27583D0-1B85-B78B-2BAE-0FF4B1668E76}"/>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9168;p73">
                    <a:extLst>
                      <a:ext uri="{FF2B5EF4-FFF2-40B4-BE49-F238E27FC236}">
                        <a16:creationId xmlns:a16="http://schemas.microsoft.com/office/drawing/2014/main" id="{00FD7874-5D6F-E9E4-9FAA-127DE995ABFA}"/>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9169;p73">
                    <a:extLst>
                      <a:ext uri="{FF2B5EF4-FFF2-40B4-BE49-F238E27FC236}">
                        <a16:creationId xmlns:a16="http://schemas.microsoft.com/office/drawing/2014/main" id="{3D7F7622-E44D-7EB9-3E25-B1A0591F2470}"/>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9170;p73">
                    <a:extLst>
                      <a:ext uri="{FF2B5EF4-FFF2-40B4-BE49-F238E27FC236}">
                        <a16:creationId xmlns:a16="http://schemas.microsoft.com/office/drawing/2014/main" id="{676B003B-952F-BC33-6949-CEEDFBFB5AD9}"/>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9171;p73">
                    <a:extLst>
                      <a:ext uri="{FF2B5EF4-FFF2-40B4-BE49-F238E27FC236}">
                        <a16:creationId xmlns:a16="http://schemas.microsoft.com/office/drawing/2014/main" id="{DECCE870-4A7C-1709-0921-E00791DF2B74}"/>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9172;p73">
                    <a:extLst>
                      <a:ext uri="{FF2B5EF4-FFF2-40B4-BE49-F238E27FC236}">
                        <a16:creationId xmlns:a16="http://schemas.microsoft.com/office/drawing/2014/main" id="{A4CD8BEE-1C15-1D83-97FC-4A037E4F7547}"/>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0" name="Google Shape;9173;p73">
                  <a:extLst>
                    <a:ext uri="{FF2B5EF4-FFF2-40B4-BE49-F238E27FC236}">
                      <a16:creationId xmlns:a16="http://schemas.microsoft.com/office/drawing/2014/main" id="{4C5CA6DB-7205-FCA1-2618-6B6469167719}"/>
                    </a:ext>
                  </a:extLst>
                </p:cNvPr>
                <p:cNvGrpSpPr/>
                <p:nvPr/>
              </p:nvGrpSpPr>
              <p:grpSpPr>
                <a:xfrm>
                  <a:off x="248112" y="4588978"/>
                  <a:ext cx="1989050" cy="839580"/>
                  <a:chOff x="6923463" y="1502523"/>
                  <a:chExt cx="1507313" cy="636238"/>
                </a:xfrm>
              </p:grpSpPr>
              <p:sp>
                <p:nvSpPr>
                  <p:cNvPr id="677" name="Google Shape;9174;p73">
                    <a:extLst>
                      <a:ext uri="{FF2B5EF4-FFF2-40B4-BE49-F238E27FC236}">
                        <a16:creationId xmlns:a16="http://schemas.microsoft.com/office/drawing/2014/main" id="{82B0FF04-5158-20DE-AD27-1267837B50A4}"/>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9175;p73">
                    <a:extLst>
                      <a:ext uri="{FF2B5EF4-FFF2-40B4-BE49-F238E27FC236}">
                        <a16:creationId xmlns:a16="http://schemas.microsoft.com/office/drawing/2014/main" id="{94E3A880-7003-964C-4421-6F8AAFDC5C52}"/>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9176;p73">
                    <a:extLst>
                      <a:ext uri="{FF2B5EF4-FFF2-40B4-BE49-F238E27FC236}">
                        <a16:creationId xmlns:a16="http://schemas.microsoft.com/office/drawing/2014/main" id="{E3C46EDC-2EBC-1780-3F7C-1243B6B9F1FD}"/>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9177;p73">
                    <a:extLst>
                      <a:ext uri="{FF2B5EF4-FFF2-40B4-BE49-F238E27FC236}">
                        <a16:creationId xmlns:a16="http://schemas.microsoft.com/office/drawing/2014/main" id="{A1F9C924-7052-7DE1-AAB9-78088CFCD5BC}"/>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9178;p73">
                    <a:extLst>
                      <a:ext uri="{FF2B5EF4-FFF2-40B4-BE49-F238E27FC236}">
                        <a16:creationId xmlns:a16="http://schemas.microsoft.com/office/drawing/2014/main" id="{16A0226A-2BB3-4738-C8ED-2EC301F48832}"/>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9179;p73">
                    <a:extLst>
                      <a:ext uri="{FF2B5EF4-FFF2-40B4-BE49-F238E27FC236}">
                        <a16:creationId xmlns:a16="http://schemas.microsoft.com/office/drawing/2014/main" id="{B20AC233-BCF5-DC93-A0AB-5F32C594556C}"/>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9180;p73">
                    <a:extLst>
                      <a:ext uri="{FF2B5EF4-FFF2-40B4-BE49-F238E27FC236}">
                        <a16:creationId xmlns:a16="http://schemas.microsoft.com/office/drawing/2014/main" id="{F0B8229C-041C-0568-140E-22BE7F015E86}"/>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9181;p73">
                    <a:extLst>
                      <a:ext uri="{FF2B5EF4-FFF2-40B4-BE49-F238E27FC236}">
                        <a16:creationId xmlns:a16="http://schemas.microsoft.com/office/drawing/2014/main" id="{6294A89E-CE18-B1D4-BE29-CA83D2855580}"/>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9182;p73">
                    <a:extLst>
                      <a:ext uri="{FF2B5EF4-FFF2-40B4-BE49-F238E27FC236}">
                        <a16:creationId xmlns:a16="http://schemas.microsoft.com/office/drawing/2014/main" id="{6E3D1A94-0B23-3B0A-4867-E199CD5D70FB}"/>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9183;p73">
                    <a:extLst>
                      <a:ext uri="{FF2B5EF4-FFF2-40B4-BE49-F238E27FC236}">
                        <a16:creationId xmlns:a16="http://schemas.microsoft.com/office/drawing/2014/main" id="{3F261A73-15B0-A720-A304-871617AA8DA2}"/>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9184;p73">
                    <a:extLst>
                      <a:ext uri="{FF2B5EF4-FFF2-40B4-BE49-F238E27FC236}">
                        <a16:creationId xmlns:a16="http://schemas.microsoft.com/office/drawing/2014/main" id="{6E23D803-05FB-D5E5-8A5E-04E18FEEC911}"/>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9185;p73">
                    <a:extLst>
                      <a:ext uri="{FF2B5EF4-FFF2-40B4-BE49-F238E27FC236}">
                        <a16:creationId xmlns:a16="http://schemas.microsoft.com/office/drawing/2014/main" id="{90E2C1DD-7679-4EF9-FA41-636603B23709}"/>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9186;p73">
                    <a:extLst>
                      <a:ext uri="{FF2B5EF4-FFF2-40B4-BE49-F238E27FC236}">
                        <a16:creationId xmlns:a16="http://schemas.microsoft.com/office/drawing/2014/main" id="{BC40AC58-D2E8-A589-35B7-BFF5B91F5780}"/>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1" name="Google Shape;9187;p73">
                  <a:extLst>
                    <a:ext uri="{FF2B5EF4-FFF2-40B4-BE49-F238E27FC236}">
                      <a16:creationId xmlns:a16="http://schemas.microsoft.com/office/drawing/2014/main" id="{CA24A39C-5DF1-2F54-FD63-627539269DBA}"/>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9188;p73">
                  <a:extLst>
                    <a:ext uri="{FF2B5EF4-FFF2-40B4-BE49-F238E27FC236}">
                      <a16:creationId xmlns:a16="http://schemas.microsoft.com/office/drawing/2014/main" id="{72A2F1C9-A923-A0AC-C2E4-F5CB14DC84B1}"/>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9189;p73">
                  <a:extLst>
                    <a:ext uri="{FF2B5EF4-FFF2-40B4-BE49-F238E27FC236}">
                      <a16:creationId xmlns:a16="http://schemas.microsoft.com/office/drawing/2014/main" id="{7F306964-9F0A-5E78-A5A0-1346E1B9FA69}"/>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9190;p73">
                  <a:extLst>
                    <a:ext uri="{FF2B5EF4-FFF2-40B4-BE49-F238E27FC236}">
                      <a16:creationId xmlns:a16="http://schemas.microsoft.com/office/drawing/2014/main" id="{DBCC7B8E-876F-F29D-70FE-095485A37724}"/>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9191;p73">
                  <a:extLst>
                    <a:ext uri="{FF2B5EF4-FFF2-40B4-BE49-F238E27FC236}">
                      <a16:creationId xmlns:a16="http://schemas.microsoft.com/office/drawing/2014/main" id="{17FC5D46-1782-F767-B0D2-ACD1FA9750B5}"/>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9192;p73">
                  <a:extLst>
                    <a:ext uri="{FF2B5EF4-FFF2-40B4-BE49-F238E27FC236}">
                      <a16:creationId xmlns:a16="http://schemas.microsoft.com/office/drawing/2014/main" id="{F1C7D4DB-295E-91A4-EF8C-EF30BCDFF6CC}"/>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 name="Google Shape;9193;p73">
                <a:extLst>
                  <a:ext uri="{FF2B5EF4-FFF2-40B4-BE49-F238E27FC236}">
                    <a16:creationId xmlns:a16="http://schemas.microsoft.com/office/drawing/2014/main" id="{5A315618-E94E-D437-FCFA-C605CD4E072A}"/>
                  </a:ext>
                </a:extLst>
              </p:cNvPr>
              <p:cNvGrpSpPr/>
              <p:nvPr/>
            </p:nvGrpSpPr>
            <p:grpSpPr>
              <a:xfrm>
                <a:off x="-4033185" y="3223378"/>
                <a:ext cx="419144" cy="301787"/>
                <a:chOff x="248112" y="3991538"/>
                <a:chExt cx="1989292" cy="1437081"/>
              </a:xfrm>
            </p:grpSpPr>
            <p:sp>
              <p:nvSpPr>
                <p:cNvPr id="598" name="Google Shape;9194;p73">
                  <a:extLst>
                    <a:ext uri="{FF2B5EF4-FFF2-40B4-BE49-F238E27FC236}">
                      <a16:creationId xmlns:a16="http://schemas.microsoft.com/office/drawing/2014/main" id="{7A59F6B8-471B-38A7-9D7F-789CA4B2480F}"/>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9195;p73">
                  <a:extLst>
                    <a:ext uri="{FF2B5EF4-FFF2-40B4-BE49-F238E27FC236}">
                      <a16:creationId xmlns:a16="http://schemas.microsoft.com/office/drawing/2014/main" id="{8A66C104-DF59-EF9F-5A16-15D59587994B}"/>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9196;p73">
                  <a:extLst>
                    <a:ext uri="{FF2B5EF4-FFF2-40B4-BE49-F238E27FC236}">
                      <a16:creationId xmlns:a16="http://schemas.microsoft.com/office/drawing/2014/main" id="{5D96E9B5-C013-8D5E-E5C9-5221E07A9EA2}"/>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9197;p73">
                  <a:extLst>
                    <a:ext uri="{FF2B5EF4-FFF2-40B4-BE49-F238E27FC236}">
                      <a16:creationId xmlns:a16="http://schemas.microsoft.com/office/drawing/2014/main" id="{E45E8443-468F-31D2-B389-F8556D22002F}"/>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9198;p73">
                  <a:extLst>
                    <a:ext uri="{FF2B5EF4-FFF2-40B4-BE49-F238E27FC236}">
                      <a16:creationId xmlns:a16="http://schemas.microsoft.com/office/drawing/2014/main" id="{78E28656-C7FD-CC4C-38B6-4099DF823392}"/>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9199;p73">
                  <a:extLst>
                    <a:ext uri="{FF2B5EF4-FFF2-40B4-BE49-F238E27FC236}">
                      <a16:creationId xmlns:a16="http://schemas.microsoft.com/office/drawing/2014/main" id="{D1F40633-3EE9-D9F3-B6A0-2A0DB7A2353F}"/>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9200;p73">
                  <a:extLst>
                    <a:ext uri="{FF2B5EF4-FFF2-40B4-BE49-F238E27FC236}">
                      <a16:creationId xmlns:a16="http://schemas.microsoft.com/office/drawing/2014/main" id="{1826855D-195B-767B-A7C2-FD5304E3D01F}"/>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9201;p73">
                  <a:extLst>
                    <a:ext uri="{FF2B5EF4-FFF2-40B4-BE49-F238E27FC236}">
                      <a16:creationId xmlns:a16="http://schemas.microsoft.com/office/drawing/2014/main" id="{3A5F57F4-80C3-73BF-DB18-4F9A9680337A}"/>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9202;p73">
                  <a:extLst>
                    <a:ext uri="{FF2B5EF4-FFF2-40B4-BE49-F238E27FC236}">
                      <a16:creationId xmlns:a16="http://schemas.microsoft.com/office/drawing/2014/main" id="{5EE6030F-B730-0B97-A3A6-D857E073CE99}"/>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9203;p73">
                  <a:extLst>
                    <a:ext uri="{FF2B5EF4-FFF2-40B4-BE49-F238E27FC236}">
                      <a16:creationId xmlns:a16="http://schemas.microsoft.com/office/drawing/2014/main" id="{711EAB9D-D062-D8D6-A137-0BB5F8D07E09}"/>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9204;p73">
                  <a:extLst>
                    <a:ext uri="{FF2B5EF4-FFF2-40B4-BE49-F238E27FC236}">
                      <a16:creationId xmlns:a16="http://schemas.microsoft.com/office/drawing/2014/main" id="{BC9F53A3-3747-627C-1D14-3A99957BA7C4}"/>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9205;p73">
                  <a:extLst>
                    <a:ext uri="{FF2B5EF4-FFF2-40B4-BE49-F238E27FC236}">
                      <a16:creationId xmlns:a16="http://schemas.microsoft.com/office/drawing/2014/main" id="{AE5C0228-BAE0-B519-E96D-E48C02204DBC}"/>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9206;p73">
                  <a:extLst>
                    <a:ext uri="{FF2B5EF4-FFF2-40B4-BE49-F238E27FC236}">
                      <a16:creationId xmlns:a16="http://schemas.microsoft.com/office/drawing/2014/main" id="{777F3732-18C9-03E2-4D17-1A5F68978714}"/>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9207;p73">
                  <a:extLst>
                    <a:ext uri="{FF2B5EF4-FFF2-40B4-BE49-F238E27FC236}">
                      <a16:creationId xmlns:a16="http://schemas.microsoft.com/office/drawing/2014/main" id="{D4B7F91A-D549-5B2E-AC6E-E6362BE683CE}"/>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9208;p73">
                  <a:extLst>
                    <a:ext uri="{FF2B5EF4-FFF2-40B4-BE49-F238E27FC236}">
                      <a16:creationId xmlns:a16="http://schemas.microsoft.com/office/drawing/2014/main" id="{739B2371-D5DD-8AE8-1504-60D072C95B8F}"/>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9209;p73">
                  <a:extLst>
                    <a:ext uri="{FF2B5EF4-FFF2-40B4-BE49-F238E27FC236}">
                      <a16:creationId xmlns:a16="http://schemas.microsoft.com/office/drawing/2014/main" id="{FD209B35-6352-D38B-28F4-63A7FD83EDD5}"/>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9210;p73">
                  <a:extLst>
                    <a:ext uri="{FF2B5EF4-FFF2-40B4-BE49-F238E27FC236}">
                      <a16:creationId xmlns:a16="http://schemas.microsoft.com/office/drawing/2014/main" id="{53B42C37-F1BD-0F5E-A9F4-14D82768B229}"/>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9211;p73">
                  <a:extLst>
                    <a:ext uri="{FF2B5EF4-FFF2-40B4-BE49-F238E27FC236}">
                      <a16:creationId xmlns:a16="http://schemas.microsoft.com/office/drawing/2014/main" id="{2D6C0042-32A1-F38B-4FC6-3BD26F516E8A}"/>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9212;p73">
                  <a:extLst>
                    <a:ext uri="{FF2B5EF4-FFF2-40B4-BE49-F238E27FC236}">
                      <a16:creationId xmlns:a16="http://schemas.microsoft.com/office/drawing/2014/main" id="{E2E6A595-435F-97C0-386B-D6467FF399E2}"/>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7" name="Google Shape;9213;p73">
                  <a:extLst>
                    <a:ext uri="{FF2B5EF4-FFF2-40B4-BE49-F238E27FC236}">
                      <a16:creationId xmlns:a16="http://schemas.microsoft.com/office/drawing/2014/main" id="{28951A77-6DAA-FEB4-02E4-5540BF066C07}"/>
                    </a:ext>
                  </a:extLst>
                </p:cNvPr>
                <p:cNvGrpSpPr/>
                <p:nvPr/>
              </p:nvGrpSpPr>
              <p:grpSpPr>
                <a:xfrm>
                  <a:off x="321794" y="4588982"/>
                  <a:ext cx="1841687" cy="839580"/>
                  <a:chOff x="6979299" y="1330610"/>
                  <a:chExt cx="1395641" cy="636238"/>
                </a:xfrm>
              </p:grpSpPr>
              <p:sp>
                <p:nvSpPr>
                  <p:cNvPr id="638" name="Google Shape;9214;p73">
                    <a:extLst>
                      <a:ext uri="{FF2B5EF4-FFF2-40B4-BE49-F238E27FC236}">
                        <a16:creationId xmlns:a16="http://schemas.microsoft.com/office/drawing/2014/main" id="{9504EAA5-401D-411E-D2CF-1C8F0FECBD99}"/>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9215;p73">
                    <a:extLst>
                      <a:ext uri="{FF2B5EF4-FFF2-40B4-BE49-F238E27FC236}">
                        <a16:creationId xmlns:a16="http://schemas.microsoft.com/office/drawing/2014/main" id="{DB0D95A8-05C0-A6AC-7055-31C2FA4B3C3A}"/>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9216;p73">
                    <a:extLst>
                      <a:ext uri="{FF2B5EF4-FFF2-40B4-BE49-F238E27FC236}">
                        <a16:creationId xmlns:a16="http://schemas.microsoft.com/office/drawing/2014/main" id="{96E06EF2-E613-3BB1-A438-1177E2754547}"/>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9217;p73">
                    <a:extLst>
                      <a:ext uri="{FF2B5EF4-FFF2-40B4-BE49-F238E27FC236}">
                        <a16:creationId xmlns:a16="http://schemas.microsoft.com/office/drawing/2014/main" id="{FF112B32-F916-FA95-0580-ED4A751B4B0E}"/>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9218;p73">
                    <a:extLst>
                      <a:ext uri="{FF2B5EF4-FFF2-40B4-BE49-F238E27FC236}">
                        <a16:creationId xmlns:a16="http://schemas.microsoft.com/office/drawing/2014/main" id="{85A4ABD6-9079-0B05-4F9B-CCBA021A9750}"/>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9219;p73">
                    <a:extLst>
                      <a:ext uri="{FF2B5EF4-FFF2-40B4-BE49-F238E27FC236}">
                        <a16:creationId xmlns:a16="http://schemas.microsoft.com/office/drawing/2014/main" id="{62A14FBD-B9FC-748C-7F60-A0DFF2B7B1E2}"/>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9220;p73">
                    <a:extLst>
                      <a:ext uri="{FF2B5EF4-FFF2-40B4-BE49-F238E27FC236}">
                        <a16:creationId xmlns:a16="http://schemas.microsoft.com/office/drawing/2014/main" id="{BDE84067-CDAD-498C-F6D7-6F13AD9D3C4B}"/>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9221;p73">
                    <a:extLst>
                      <a:ext uri="{FF2B5EF4-FFF2-40B4-BE49-F238E27FC236}">
                        <a16:creationId xmlns:a16="http://schemas.microsoft.com/office/drawing/2014/main" id="{62486359-AAAF-BE2B-BC0F-25672F7B594E}"/>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9222;p73">
                    <a:extLst>
                      <a:ext uri="{FF2B5EF4-FFF2-40B4-BE49-F238E27FC236}">
                        <a16:creationId xmlns:a16="http://schemas.microsoft.com/office/drawing/2014/main" id="{0C2C5483-14E9-ECEB-707F-B7450EE905B5}"/>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9223;p73">
                    <a:extLst>
                      <a:ext uri="{FF2B5EF4-FFF2-40B4-BE49-F238E27FC236}">
                        <a16:creationId xmlns:a16="http://schemas.microsoft.com/office/drawing/2014/main" id="{1C8B5BC1-D423-3812-55B4-1985FC3AE33C}"/>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9224;p73">
                    <a:extLst>
                      <a:ext uri="{FF2B5EF4-FFF2-40B4-BE49-F238E27FC236}">
                        <a16:creationId xmlns:a16="http://schemas.microsoft.com/office/drawing/2014/main" id="{F30D9B62-4ACE-F611-9B67-2A6887450EB6}"/>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9225;p73">
                    <a:extLst>
                      <a:ext uri="{FF2B5EF4-FFF2-40B4-BE49-F238E27FC236}">
                        <a16:creationId xmlns:a16="http://schemas.microsoft.com/office/drawing/2014/main" id="{4A7B336A-4A37-B48C-77FB-446396DAED38}"/>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8" name="Google Shape;9226;p73">
                  <a:extLst>
                    <a:ext uri="{FF2B5EF4-FFF2-40B4-BE49-F238E27FC236}">
                      <a16:creationId xmlns:a16="http://schemas.microsoft.com/office/drawing/2014/main" id="{804504F3-4253-2E5E-9956-45B83A3EF3CE}"/>
                    </a:ext>
                  </a:extLst>
                </p:cNvPr>
                <p:cNvGrpSpPr/>
                <p:nvPr/>
              </p:nvGrpSpPr>
              <p:grpSpPr>
                <a:xfrm>
                  <a:off x="248112" y="4588978"/>
                  <a:ext cx="1989050" cy="839580"/>
                  <a:chOff x="6923463" y="1502523"/>
                  <a:chExt cx="1507313" cy="636238"/>
                </a:xfrm>
              </p:grpSpPr>
              <p:sp>
                <p:nvSpPr>
                  <p:cNvPr id="625" name="Google Shape;9227;p73">
                    <a:extLst>
                      <a:ext uri="{FF2B5EF4-FFF2-40B4-BE49-F238E27FC236}">
                        <a16:creationId xmlns:a16="http://schemas.microsoft.com/office/drawing/2014/main" id="{FA0930DF-55DC-7400-A445-3CF319B3A28E}"/>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9228;p73">
                    <a:extLst>
                      <a:ext uri="{FF2B5EF4-FFF2-40B4-BE49-F238E27FC236}">
                        <a16:creationId xmlns:a16="http://schemas.microsoft.com/office/drawing/2014/main" id="{4CDB7657-E02F-8BDB-38DE-9E6B024390B7}"/>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9229;p73">
                    <a:extLst>
                      <a:ext uri="{FF2B5EF4-FFF2-40B4-BE49-F238E27FC236}">
                        <a16:creationId xmlns:a16="http://schemas.microsoft.com/office/drawing/2014/main" id="{5101BD56-5E5C-6F50-B614-CE9B670F5BE4}"/>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9230;p73">
                    <a:extLst>
                      <a:ext uri="{FF2B5EF4-FFF2-40B4-BE49-F238E27FC236}">
                        <a16:creationId xmlns:a16="http://schemas.microsoft.com/office/drawing/2014/main" id="{67F4507D-C01D-E6D0-FBCB-54F6D8913C07}"/>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9231;p73">
                    <a:extLst>
                      <a:ext uri="{FF2B5EF4-FFF2-40B4-BE49-F238E27FC236}">
                        <a16:creationId xmlns:a16="http://schemas.microsoft.com/office/drawing/2014/main" id="{527BE1F7-7B9C-3CE4-D254-2E5C2100DE8E}"/>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9232;p73">
                    <a:extLst>
                      <a:ext uri="{FF2B5EF4-FFF2-40B4-BE49-F238E27FC236}">
                        <a16:creationId xmlns:a16="http://schemas.microsoft.com/office/drawing/2014/main" id="{D77D886A-0392-E68B-C028-4B37A3B57E0A}"/>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9233;p73">
                    <a:extLst>
                      <a:ext uri="{FF2B5EF4-FFF2-40B4-BE49-F238E27FC236}">
                        <a16:creationId xmlns:a16="http://schemas.microsoft.com/office/drawing/2014/main" id="{D9BE5D89-CD09-75D5-3FD9-59103B9E2B8B}"/>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9234;p73">
                    <a:extLst>
                      <a:ext uri="{FF2B5EF4-FFF2-40B4-BE49-F238E27FC236}">
                        <a16:creationId xmlns:a16="http://schemas.microsoft.com/office/drawing/2014/main" id="{16117383-50B1-0DF8-30A9-E2460829215F}"/>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9235;p73">
                    <a:extLst>
                      <a:ext uri="{FF2B5EF4-FFF2-40B4-BE49-F238E27FC236}">
                        <a16:creationId xmlns:a16="http://schemas.microsoft.com/office/drawing/2014/main" id="{D120F392-E784-393C-4BC2-B84A5E85A3BA}"/>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9236;p73">
                    <a:extLst>
                      <a:ext uri="{FF2B5EF4-FFF2-40B4-BE49-F238E27FC236}">
                        <a16:creationId xmlns:a16="http://schemas.microsoft.com/office/drawing/2014/main" id="{3329961D-6CCE-196D-DFC5-8EE649355DFE}"/>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9237;p73">
                    <a:extLst>
                      <a:ext uri="{FF2B5EF4-FFF2-40B4-BE49-F238E27FC236}">
                        <a16:creationId xmlns:a16="http://schemas.microsoft.com/office/drawing/2014/main" id="{7EDCAC3B-BA0B-3C94-E8E1-5FC1189524D0}"/>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9238;p73">
                    <a:extLst>
                      <a:ext uri="{FF2B5EF4-FFF2-40B4-BE49-F238E27FC236}">
                        <a16:creationId xmlns:a16="http://schemas.microsoft.com/office/drawing/2014/main" id="{D00C149E-FE00-E562-0E2D-2B615CD89AE3}"/>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9239;p73">
                    <a:extLst>
                      <a:ext uri="{FF2B5EF4-FFF2-40B4-BE49-F238E27FC236}">
                        <a16:creationId xmlns:a16="http://schemas.microsoft.com/office/drawing/2014/main" id="{0AD63235-B9DC-4265-E1F7-17DC7BAB32E1}"/>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9" name="Google Shape;9240;p73">
                  <a:extLst>
                    <a:ext uri="{FF2B5EF4-FFF2-40B4-BE49-F238E27FC236}">
                      <a16:creationId xmlns:a16="http://schemas.microsoft.com/office/drawing/2014/main" id="{B069FACF-990E-9C55-96CA-0B50D6AB6C53}"/>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9241;p73">
                  <a:extLst>
                    <a:ext uri="{FF2B5EF4-FFF2-40B4-BE49-F238E27FC236}">
                      <a16:creationId xmlns:a16="http://schemas.microsoft.com/office/drawing/2014/main" id="{20E671D0-F8A5-3806-E1EE-B60407A0B547}"/>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9242;p73">
                  <a:extLst>
                    <a:ext uri="{FF2B5EF4-FFF2-40B4-BE49-F238E27FC236}">
                      <a16:creationId xmlns:a16="http://schemas.microsoft.com/office/drawing/2014/main" id="{35381A00-691D-F620-AA05-B58BCB1AC23F}"/>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9243;p73">
                  <a:extLst>
                    <a:ext uri="{FF2B5EF4-FFF2-40B4-BE49-F238E27FC236}">
                      <a16:creationId xmlns:a16="http://schemas.microsoft.com/office/drawing/2014/main" id="{2DBA7DE7-FE36-5082-83DF-85A2BE42CA31}"/>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9244;p73">
                  <a:extLst>
                    <a:ext uri="{FF2B5EF4-FFF2-40B4-BE49-F238E27FC236}">
                      <a16:creationId xmlns:a16="http://schemas.microsoft.com/office/drawing/2014/main" id="{C79C9E52-93B9-2B00-49B9-E69B48454CAB}"/>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9245;p73">
                  <a:extLst>
                    <a:ext uri="{FF2B5EF4-FFF2-40B4-BE49-F238E27FC236}">
                      <a16:creationId xmlns:a16="http://schemas.microsoft.com/office/drawing/2014/main" id="{EAD704A2-D5E8-8D80-538C-996206A06696}"/>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 name="Google Shape;9246;p73">
                <a:extLst>
                  <a:ext uri="{FF2B5EF4-FFF2-40B4-BE49-F238E27FC236}">
                    <a16:creationId xmlns:a16="http://schemas.microsoft.com/office/drawing/2014/main" id="{7480AAB4-47C0-4139-B041-F0D33DB20671}"/>
                  </a:ext>
                </a:extLst>
              </p:cNvPr>
              <p:cNvGrpSpPr/>
              <p:nvPr/>
            </p:nvGrpSpPr>
            <p:grpSpPr>
              <a:xfrm>
                <a:off x="-4258646" y="3126485"/>
                <a:ext cx="419144" cy="301787"/>
                <a:chOff x="248112" y="3991538"/>
                <a:chExt cx="1989292" cy="1437081"/>
              </a:xfrm>
            </p:grpSpPr>
            <p:sp>
              <p:nvSpPr>
                <p:cNvPr id="546" name="Google Shape;9247;p73">
                  <a:extLst>
                    <a:ext uri="{FF2B5EF4-FFF2-40B4-BE49-F238E27FC236}">
                      <a16:creationId xmlns:a16="http://schemas.microsoft.com/office/drawing/2014/main" id="{A943B196-8E9D-023A-085A-885F5BE0A838}"/>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9248;p73">
                  <a:extLst>
                    <a:ext uri="{FF2B5EF4-FFF2-40B4-BE49-F238E27FC236}">
                      <a16:creationId xmlns:a16="http://schemas.microsoft.com/office/drawing/2014/main" id="{4063A568-2252-2B4C-E58A-8BF8C6938DD1}"/>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9249;p73">
                  <a:extLst>
                    <a:ext uri="{FF2B5EF4-FFF2-40B4-BE49-F238E27FC236}">
                      <a16:creationId xmlns:a16="http://schemas.microsoft.com/office/drawing/2014/main" id="{CC6A73D2-B081-3915-4C12-6B107E0E5E9C}"/>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9250;p73">
                  <a:extLst>
                    <a:ext uri="{FF2B5EF4-FFF2-40B4-BE49-F238E27FC236}">
                      <a16:creationId xmlns:a16="http://schemas.microsoft.com/office/drawing/2014/main" id="{BF2F7142-34E2-EF51-1746-B22F2C255056}"/>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9251;p73">
                  <a:extLst>
                    <a:ext uri="{FF2B5EF4-FFF2-40B4-BE49-F238E27FC236}">
                      <a16:creationId xmlns:a16="http://schemas.microsoft.com/office/drawing/2014/main" id="{1EF509C0-6F6D-36F5-5797-F6628EEEE4A8}"/>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9252;p73">
                  <a:extLst>
                    <a:ext uri="{FF2B5EF4-FFF2-40B4-BE49-F238E27FC236}">
                      <a16:creationId xmlns:a16="http://schemas.microsoft.com/office/drawing/2014/main" id="{04919775-36CF-141D-F128-7C4F6B600700}"/>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9253;p73">
                  <a:extLst>
                    <a:ext uri="{FF2B5EF4-FFF2-40B4-BE49-F238E27FC236}">
                      <a16:creationId xmlns:a16="http://schemas.microsoft.com/office/drawing/2014/main" id="{B23785EF-1937-2F6F-6473-DDFFBFAD4E5D}"/>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9254;p73">
                  <a:extLst>
                    <a:ext uri="{FF2B5EF4-FFF2-40B4-BE49-F238E27FC236}">
                      <a16:creationId xmlns:a16="http://schemas.microsoft.com/office/drawing/2014/main" id="{46315CCA-48AF-124A-45F0-8E741C563653}"/>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9255;p73">
                  <a:extLst>
                    <a:ext uri="{FF2B5EF4-FFF2-40B4-BE49-F238E27FC236}">
                      <a16:creationId xmlns:a16="http://schemas.microsoft.com/office/drawing/2014/main" id="{0A8E08E0-E648-289A-461E-A90E1733FC8A}"/>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9256;p73">
                  <a:extLst>
                    <a:ext uri="{FF2B5EF4-FFF2-40B4-BE49-F238E27FC236}">
                      <a16:creationId xmlns:a16="http://schemas.microsoft.com/office/drawing/2014/main" id="{72CC5874-4592-0ED7-F439-F32FD267D467}"/>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9257;p73">
                  <a:extLst>
                    <a:ext uri="{FF2B5EF4-FFF2-40B4-BE49-F238E27FC236}">
                      <a16:creationId xmlns:a16="http://schemas.microsoft.com/office/drawing/2014/main" id="{84A92CB5-615D-9D9E-9FE3-3336B30D1575}"/>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9258;p73">
                  <a:extLst>
                    <a:ext uri="{FF2B5EF4-FFF2-40B4-BE49-F238E27FC236}">
                      <a16:creationId xmlns:a16="http://schemas.microsoft.com/office/drawing/2014/main" id="{F05277C3-7826-8A26-52A1-568925DB144C}"/>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9259;p73">
                  <a:extLst>
                    <a:ext uri="{FF2B5EF4-FFF2-40B4-BE49-F238E27FC236}">
                      <a16:creationId xmlns:a16="http://schemas.microsoft.com/office/drawing/2014/main" id="{7FBC6F13-084D-5138-AAB6-C7FBD848C408}"/>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9260;p73">
                  <a:extLst>
                    <a:ext uri="{FF2B5EF4-FFF2-40B4-BE49-F238E27FC236}">
                      <a16:creationId xmlns:a16="http://schemas.microsoft.com/office/drawing/2014/main" id="{BFE1CA42-25DB-353E-77ED-EC9E5A399204}"/>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9261;p73">
                  <a:extLst>
                    <a:ext uri="{FF2B5EF4-FFF2-40B4-BE49-F238E27FC236}">
                      <a16:creationId xmlns:a16="http://schemas.microsoft.com/office/drawing/2014/main" id="{80E0D502-5464-E5DB-B1F6-DCAD32C9BC34}"/>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9262;p73">
                  <a:extLst>
                    <a:ext uri="{FF2B5EF4-FFF2-40B4-BE49-F238E27FC236}">
                      <a16:creationId xmlns:a16="http://schemas.microsoft.com/office/drawing/2014/main" id="{0B4E348B-1D22-4AC6-DD8A-97004279B75A}"/>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9263;p73">
                  <a:extLst>
                    <a:ext uri="{FF2B5EF4-FFF2-40B4-BE49-F238E27FC236}">
                      <a16:creationId xmlns:a16="http://schemas.microsoft.com/office/drawing/2014/main" id="{CA3767BB-85DC-15F4-D32B-93D74A969F62}"/>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9264;p73">
                  <a:extLst>
                    <a:ext uri="{FF2B5EF4-FFF2-40B4-BE49-F238E27FC236}">
                      <a16:creationId xmlns:a16="http://schemas.microsoft.com/office/drawing/2014/main" id="{227DD480-1B69-19A1-880F-EF749ACBB2A2}"/>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9265;p73">
                  <a:extLst>
                    <a:ext uri="{FF2B5EF4-FFF2-40B4-BE49-F238E27FC236}">
                      <a16:creationId xmlns:a16="http://schemas.microsoft.com/office/drawing/2014/main" id="{86763935-E250-3016-A2AA-99AFC8877BA2}"/>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5" name="Google Shape;9266;p73">
                  <a:extLst>
                    <a:ext uri="{FF2B5EF4-FFF2-40B4-BE49-F238E27FC236}">
                      <a16:creationId xmlns:a16="http://schemas.microsoft.com/office/drawing/2014/main" id="{1BED7BD5-0DBA-479A-B0FA-D667F08148BC}"/>
                    </a:ext>
                  </a:extLst>
                </p:cNvPr>
                <p:cNvGrpSpPr/>
                <p:nvPr/>
              </p:nvGrpSpPr>
              <p:grpSpPr>
                <a:xfrm>
                  <a:off x="321794" y="4588982"/>
                  <a:ext cx="1841687" cy="839580"/>
                  <a:chOff x="6979299" y="1330610"/>
                  <a:chExt cx="1395641" cy="636238"/>
                </a:xfrm>
              </p:grpSpPr>
              <p:sp>
                <p:nvSpPr>
                  <p:cNvPr id="586" name="Google Shape;9267;p73">
                    <a:extLst>
                      <a:ext uri="{FF2B5EF4-FFF2-40B4-BE49-F238E27FC236}">
                        <a16:creationId xmlns:a16="http://schemas.microsoft.com/office/drawing/2014/main" id="{F45D7304-3298-0EDA-09AB-2AEA8F221294}"/>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9268;p73">
                    <a:extLst>
                      <a:ext uri="{FF2B5EF4-FFF2-40B4-BE49-F238E27FC236}">
                        <a16:creationId xmlns:a16="http://schemas.microsoft.com/office/drawing/2014/main" id="{775F1450-510E-AF48-89EB-F15391BE2E5D}"/>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9269;p73">
                    <a:extLst>
                      <a:ext uri="{FF2B5EF4-FFF2-40B4-BE49-F238E27FC236}">
                        <a16:creationId xmlns:a16="http://schemas.microsoft.com/office/drawing/2014/main" id="{6F380D33-FEE4-4BA2-FD0F-762E6EEE1C0A}"/>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9270;p73">
                    <a:extLst>
                      <a:ext uri="{FF2B5EF4-FFF2-40B4-BE49-F238E27FC236}">
                        <a16:creationId xmlns:a16="http://schemas.microsoft.com/office/drawing/2014/main" id="{2A7770CB-9A66-4624-18FD-8AC28BF06CA9}"/>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9271;p73">
                    <a:extLst>
                      <a:ext uri="{FF2B5EF4-FFF2-40B4-BE49-F238E27FC236}">
                        <a16:creationId xmlns:a16="http://schemas.microsoft.com/office/drawing/2014/main" id="{77644F1A-AD40-F2EE-4A37-3A3E26641D67}"/>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9272;p73">
                    <a:extLst>
                      <a:ext uri="{FF2B5EF4-FFF2-40B4-BE49-F238E27FC236}">
                        <a16:creationId xmlns:a16="http://schemas.microsoft.com/office/drawing/2014/main" id="{61B47DC3-BD2F-4A49-53A8-A54EDF719A1D}"/>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9273;p73">
                    <a:extLst>
                      <a:ext uri="{FF2B5EF4-FFF2-40B4-BE49-F238E27FC236}">
                        <a16:creationId xmlns:a16="http://schemas.microsoft.com/office/drawing/2014/main" id="{1651AC0A-B54D-3DCC-BE2A-6F4AD9D77790}"/>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9274;p73">
                    <a:extLst>
                      <a:ext uri="{FF2B5EF4-FFF2-40B4-BE49-F238E27FC236}">
                        <a16:creationId xmlns:a16="http://schemas.microsoft.com/office/drawing/2014/main" id="{836D91E6-0166-7D9F-B6B6-044FDF5E1D3D}"/>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9275;p73">
                    <a:extLst>
                      <a:ext uri="{FF2B5EF4-FFF2-40B4-BE49-F238E27FC236}">
                        <a16:creationId xmlns:a16="http://schemas.microsoft.com/office/drawing/2014/main" id="{FE27E736-C4E7-595C-314F-C617591E0FA6}"/>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9276;p73">
                    <a:extLst>
                      <a:ext uri="{FF2B5EF4-FFF2-40B4-BE49-F238E27FC236}">
                        <a16:creationId xmlns:a16="http://schemas.microsoft.com/office/drawing/2014/main" id="{E4B946D1-458F-2D3C-F244-2AAABED441B9}"/>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9277;p73">
                    <a:extLst>
                      <a:ext uri="{FF2B5EF4-FFF2-40B4-BE49-F238E27FC236}">
                        <a16:creationId xmlns:a16="http://schemas.microsoft.com/office/drawing/2014/main" id="{5B9060A7-4E87-C9A1-28E8-8FE9BB39BA98}"/>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9278;p73">
                    <a:extLst>
                      <a:ext uri="{FF2B5EF4-FFF2-40B4-BE49-F238E27FC236}">
                        <a16:creationId xmlns:a16="http://schemas.microsoft.com/office/drawing/2014/main" id="{E00C0237-211D-D38D-9B43-DBE349B1A445}"/>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6" name="Google Shape;9279;p73">
                  <a:extLst>
                    <a:ext uri="{FF2B5EF4-FFF2-40B4-BE49-F238E27FC236}">
                      <a16:creationId xmlns:a16="http://schemas.microsoft.com/office/drawing/2014/main" id="{3EAFEFF6-2C69-2356-943C-01ADC522BAA5}"/>
                    </a:ext>
                  </a:extLst>
                </p:cNvPr>
                <p:cNvGrpSpPr/>
                <p:nvPr/>
              </p:nvGrpSpPr>
              <p:grpSpPr>
                <a:xfrm>
                  <a:off x="248112" y="4588978"/>
                  <a:ext cx="1989050" cy="839580"/>
                  <a:chOff x="6923463" y="1502523"/>
                  <a:chExt cx="1507313" cy="636238"/>
                </a:xfrm>
              </p:grpSpPr>
              <p:sp>
                <p:nvSpPr>
                  <p:cNvPr id="573" name="Google Shape;9280;p73">
                    <a:extLst>
                      <a:ext uri="{FF2B5EF4-FFF2-40B4-BE49-F238E27FC236}">
                        <a16:creationId xmlns:a16="http://schemas.microsoft.com/office/drawing/2014/main" id="{1018EC18-B31C-BBEF-D3A2-07E95743E209}"/>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9281;p73">
                    <a:extLst>
                      <a:ext uri="{FF2B5EF4-FFF2-40B4-BE49-F238E27FC236}">
                        <a16:creationId xmlns:a16="http://schemas.microsoft.com/office/drawing/2014/main" id="{9861CF27-41EC-04A9-67D4-1237CA8B838D}"/>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9282;p73">
                    <a:extLst>
                      <a:ext uri="{FF2B5EF4-FFF2-40B4-BE49-F238E27FC236}">
                        <a16:creationId xmlns:a16="http://schemas.microsoft.com/office/drawing/2014/main" id="{102963AC-7C09-5D6D-62FF-C2BCB7EFE2EB}"/>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9283;p73">
                    <a:extLst>
                      <a:ext uri="{FF2B5EF4-FFF2-40B4-BE49-F238E27FC236}">
                        <a16:creationId xmlns:a16="http://schemas.microsoft.com/office/drawing/2014/main" id="{2D0BFBAC-06CD-F6DA-6E9E-A1DDA9806E47}"/>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9284;p73">
                    <a:extLst>
                      <a:ext uri="{FF2B5EF4-FFF2-40B4-BE49-F238E27FC236}">
                        <a16:creationId xmlns:a16="http://schemas.microsoft.com/office/drawing/2014/main" id="{F7AA9D63-00BF-ACFF-3CD3-45DA80E00AE8}"/>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9285;p73">
                    <a:extLst>
                      <a:ext uri="{FF2B5EF4-FFF2-40B4-BE49-F238E27FC236}">
                        <a16:creationId xmlns:a16="http://schemas.microsoft.com/office/drawing/2014/main" id="{E1E44A88-03D3-CD68-14D4-57947736C49C}"/>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9286;p73">
                    <a:extLst>
                      <a:ext uri="{FF2B5EF4-FFF2-40B4-BE49-F238E27FC236}">
                        <a16:creationId xmlns:a16="http://schemas.microsoft.com/office/drawing/2014/main" id="{65DDB02F-FC31-502C-52AE-47BA83E84F2B}"/>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9287;p73">
                    <a:extLst>
                      <a:ext uri="{FF2B5EF4-FFF2-40B4-BE49-F238E27FC236}">
                        <a16:creationId xmlns:a16="http://schemas.microsoft.com/office/drawing/2014/main" id="{9CC7F7FE-E392-0AC5-6D3C-E81306FC6703}"/>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9288;p73">
                    <a:extLst>
                      <a:ext uri="{FF2B5EF4-FFF2-40B4-BE49-F238E27FC236}">
                        <a16:creationId xmlns:a16="http://schemas.microsoft.com/office/drawing/2014/main" id="{7DF4588D-7B84-AB68-23BC-974A0CCFDB6F}"/>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9289;p73">
                    <a:extLst>
                      <a:ext uri="{FF2B5EF4-FFF2-40B4-BE49-F238E27FC236}">
                        <a16:creationId xmlns:a16="http://schemas.microsoft.com/office/drawing/2014/main" id="{464DAB5E-1E0C-9D37-1B4D-36D8BC9749D0}"/>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9290;p73">
                    <a:extLst>
                      <a:ext uri="{FF2B5EF4-FFF2-40B4-BE49-F238E27FC236}">
                        <a16:creationId xmlns:a16="http://schemas.microsoft.com/office/drawing/2014/main" id="{7AA1F315-C293-2A18-317F-3956D000E1DF}"/>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9291;p73">
                    <a:extLst>
                      <a:ext uri="{FF2B5EF4-FFF2-40B4-BE49-F238E27FC236}">
                        <a16:creationId xmlns:a16="http://schemas.microsoft.com/office/drawing/2014/main" id="{3DA62E12-33B4-A7BF-1961-0385410C0CE8}"/>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9292;p73">
                    <a:extLst>
                      <a:ext uri="{FF2B5EF4-FFF2-40B4-BE49-F238E27FC236}">
                        <a16:creationId xmlns:a16="http://schemas.microsoft.com/office/drawing/2014/main" id="{A1D57C34-01B1-BE7B-1CD6-3372D02A5ACA}"/>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7" name="Google Shape;9293;p73">
                  <a:extLst>
                    <a:ext uri="{FF2B5EF4-FFF2-40B4-BE49-F238E27FC236}">
                      <a16:creationId xmlns:a16="http://schemas.microsoft.com/office/drawing/2014/main" id="{4D351B7D-4052-5004-0D52-67647EFD519E}"/>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9294;p73">
                  <a:extLst>
                    <a:ext uri="{FF2B5EF4-FFF2-40B4-BE49-F238E27FC236}">
                      <a16:creationId xmlns:a16="http://schemas.microsoft.com/office/drawing/2014/main" id="{7F81A18E-DBD8-6A40-36B9-082831308634}"/>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9295;p73">
                  <a:extLst>
                    <a:ext uri="{FF2B5EF4-FFF2-40B4-BE49-F238E27FC236}">
                      <a16:creationId xmlns:a16="http://schemas.microsoft.com/office/drawing/2014/main" id="{A420B4AD-A3A9-AC64-1CC2-5320F25D94DC}"/>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9296;p73">
                  <a:extLst>
                    <a:ext uri="{FF2B5EF4-FFF2-40B4-BE49-F238E27FC236}">
                      <a16:creationId xmlns:a16="http://schemas.microsoft.com/office/drawing/2014/main" id="{33119498-6C9A-0A65-1DD2-964E2C59DC40}"/>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9297;p73">
                  <a:extLst>
                    <a:ext uri="{FF2B5EF4-FFF2-40B4-BE49-F238E27FC236}">
                      <a16:creationId xmlns:a16="http://schemas.microsoft.com/office/drawing/2014/main" id="{A988E1D2-E80D-1BD6-605D-BFA666BD7021}"/>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9298;p73">
                  <a:extLst>
                    <a:ext uri="{FF2B5EF4-FFF2-40B4-BE49-F238E27FC236}">
                      <a16:creationId xmlns:a16="http://schemas.microsoft.com/office/drawing/2014/main" id="{2E2ABB0C-0F32-A135-9E6F-CD3EA89E3B51}"/>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 name="Google Shape;9299;p73">
                <a:extLst>
                  <a:ext uri="{FF2B5EF4-FFF2-40B4-BE49-F238E27FC236}">
                    <a16:creationId xmlns:a16="http://schemas.microsoft.com/office/drawing/2014/main" id="{04372D7E-C178-483E-179B-33C5425B2D41}"/>
                  </a:ext>
                </a:extLst>
              </p:cNvPr>
              <p:cNvGrpSpPr/>
              <p:nvPr/>
            </p:nvGrpSpPr>
            <p:grpSpPr>
              <a:xfrm>
                <a:off x="-2811917" y="3079601"/>
                <a:ext cx="419144" cy="301787"/>
                <a:chOff x="248112" y="3991538"/>
                <a:chExt cx="1989292" cy="1437081"/>
              </a:xfrm>
            </p:grpSpPr>
            <p:sp>
              <p:nvSpPr>
                <p:cNvPr id="494" name="Google Shape;9300;p73">
                  <a:extLst>
                    <a:ext uri="{FF2B5EF4-FFF2-40B4-BE49-F238E27FC236}">
                      <a16:creationId xmlns:a16="http://schemas.microsoft.com/office/drawing/2014/main" id="{AB8181D3-7E1F-7B5B-EA50-675E4DFF8FC9}"/>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9301;p73">
                  <a:extLst>
                    <a:ext uri="{FF2B5EF4-FFF2-40B4-BE49-F238E27FC236}">
                      <a16:creationId xmlns:a16="http://schemas.microsoft.com/office/drawing/2014/main" id="{52704FC3-695B-6F53-3DDB-E9235AB61707}"/>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9302;p73">
                  <a:extLst>
                    <a:ext uri="{FF2B5EF4-FFF2-40B4-BE49-F238E27FC236}">
                      <a16:creationId xmlns:a16="http://schemas.microsoft.com/office/drawing/2014/main" id="{098C06F8-1895-D436-2DC4-6CCD3BBA6AEE}"/>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9303;p73">
                  <a:extLst>
                    <a:ext uri="{FF2B5EF4-FFF2-40B4-BE49-F238E27FC236}">
                      <a16:creationId xmlns:a16="http://schemas.microsoft.com/office/drawing/2014/main" id="{92975018-9122-848E-971B-D075C15DA906}"/>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9304;p73">
                  <a:extLst>
                    <a:ext uri="{FF2B5EF4-FFF2-40B4-BE49-F238E27FC236}">
                      <a16:creationId xmlns:a16="http://schemas.microsoft.com/office/drawing/2014/main" id="{47C60C8D-2F9F-D094-4E6A-67EAED16254A}"/>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9305;p73">
                  <a:extLst>
                    <a:ext uri="{FF2B5EF4-FFF2-40B4-BE49-F238E27FC236}">
                      <a16:creationId xmlns:a16="http://schemas.microsoft.com/office/drawing/2014/main" id="{FEA0CAF8-5529-7CC7-E508-863B67F13A72}"/>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9306;p73">
                  <a:extLst>
                    <a:ext uri="{FF2B5EF4-FFF2-40B4-BE49-F238E27FC236}">
                      <a16:creationId xmlns:a16="http://schemas.microsoft.com/office/drawing/2014/main" id="{656A9868-970C-3898-EEDC-2F39EA9225EB}"/>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9307;p73">
                  <a:extLst>
                    <a:ext uri="{FF2B5EF4-FFF2-40B4-BE49-F238E27FC236}">
                      <a16:creationId xmlns:a16="http://schemas.microsoft.com/office/drawing/2014/main" id="{04FE1337-EE15-E0D2-3A40-9DB4233EFBD8}"/>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9308;p73">
                  <a:extLst>
                    <a:ext uri="{FF2B5EF4-FFF2-40B4-BE49-F238E27FC236}">
                      <a16:creationId xmlns:a16="http://schemas.microsoft.com/office/drawing/2014/main" id="{EACEBEAF-0406-0F59-323E-E1E983B4E493}"/>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9309;p73">
                  <a:extLst>
                    <a:ext uri="{FF2B5EF4-FFF2-40B4-BE49-F238E27FC236}">
                      <a16:creationId xmlns:a16="http://schemas.microsoft.com/office/drawing/2014/main" id="{AE8692C7-6FAC-2A9F-6405-6222AD6AF4E0}"/>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9310;p73">
                  <a:extLst>
                    <a:ext uri="{FF2B5EF4-FFF2-40B4-BE49-F238E27FC236}">
                      <a16:creationId xmlns:a16="http://schemas.microsoft.com/office/drawing/2014/main" id="{88E2B6B1-FAEC-477B-5701-FAA7EAAC63A7}"/>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9311;p73">
                  <a:extLst>
                    <a:ext uri="{FF2B5EF4-FFF2-40B4-BE49-F238E27FC236}">
                      <a16:creationId xmlns:a16="http://schemas.microsoft.com/office/drawing/2014/main" id="{BC3EF42C-EDF3-C10A-F19D-AA8B1347705C}"/>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9312;p73">
                  <a:extLst>
                    <a:ext uri="{FF2B5EF4-FFF2-40B4-BE49-F238E27FC236}">
                      <a16:creationId xmlns:a16="http://schemas.microsoft.com/office/drawing/2014/main" id="{47B89B0D-8708-9BBF-739D-C74815050E32}"/>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9313;p73">
                  <a:extLst>
                    <a:ext uri="{FF2B5EF4-FFF2-40B4-BE49-F238E27FC236}">
                      <a16:creationId xmlns:a16="http://schemas.microsoft.com/office/drawing/2014/main" id="{B4CAAFA7-91CA-6E1C-E5AA-B8DDCDF2C1F8}"/>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9314;p73">
                  <a:extLst>
                    <a:ext uri="{FF2B5EF4-FFF2-40B4-BE49-F238E27FC236}">
                      <a16:creationId xmlns:a16="http://schemas.microsoft.com/office/drawing/2014/main" id="{7C13CA26-A202-DE97-D83E-9C4703E28F94}"/>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9315;p73">
                  <a:extLst>
                    <a:ext uri="{FF2B5EF4-FFF2-40B4-BE49-F238E27FC236}">
                      <a16:creationId xmlns:a16="http://schemas.microsoft.com/office/drawing/2014/main" id="{2E02E9E9-19D6-9699-038E-C61BC1CDC223}"/>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9316;p73">
                  <a:extLst>
                    <a:ext uri="{FF2B5EF4-FFF2-40B4-BE49-F238E27FC236}">
                      <a16:creationId xmlns:a16="http://schemas.microsoft.com/office/drawing/2014/main" id="{69E48325-7AE8-5E13-CF26-5B4117F25EBB}"/>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9317;p73">
                  <a:extLst>
                    <a:ext uri="{FF2B5EF4-FFF2-40B4-BE49-F238E27FC236}">
                      <a16:creationId xmlns:a16="http://schemas.microsoft.com/office/drawing/2014/main" id="{00E84748-A029-8D25-DDDA-42E3EC2DFF88}"/>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9318;p73">
                  <a:extLst>
                    <a:ext uri="{FF2B5EF4-FFF2-40B4-BE49-F238E27FC236}">
                      <a16:creationId xmlns:a16="http://schemas.microsoft.com/office/drawing/2014/main" id="{5F6A96F5-FF39-289D-BB55-375551DC2EE9}"/>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3" name="Google Shape;9319;p73">
                  <a:extLst>
                    <a:ext uri="{FF2B5EF4-FFF2-40B4-BE49-F238E27FC236}">
                      <a16:creationId xmlns:a16="http://schemas.microsoft.com/office/drawing/2014/main" id="{D2D62BC8-94AD-B46C-FDC1-2EE2AF1807E1}"/>
                    </a:ext>
                  </a:extLst>
                </p:cNvPr>
                <p:cNvGrpSpPr/>
                <p:nvPr/>
              </p:nvGrpSpPr>
              <p:grpSpPr>
                <a:xfrm>
                  <a:off x="321794" y="4588982"/>
                  <a:ext cx="1841687" cy="839580"/>
                  <a:chOff x="6979299" y="1330610"/>
                  <a:chExt cx="1395641" cy="636238"/>
                </a:xfrm>
              </p:grpSpPr>
              <p:sp>
                <p:nvSpPr>
                  <p:cNvPr id="534" name="Google Shape;9320;p73">
                    <a:extLst>
                      <a:ext uri="{FF2B5EF4-FFF2-40B4-BE49-F238E27FC236}">
                        <a16:creationId xmlns:a16="http://schemas.microsoft.com/office/drawing/2014/main" id="{64B9AE26-BF70-BD3D-757E-26252E9E2A26}"/>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9321;p73">
                    <a:extLst>
                      <a:ext uri="{FF2B5EF4-FFF2-40B4-BE49-F238E27FC236}">
                        <a16:creationId xmlns:a16="http://schemas.microsoft.com/office/drawing/2014/main" id="{F2497FC2-72CB-780E-33D5-AFF0C586E7F3}"/>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9322;p73">
                    <a:extLst>
                      <a:ext uri="{FF2B5EF4-FFF2-40B4-BE49-F238E27FC236}">
                        <a16:creationId xmlns:a16="http://schemas.microsoft.com/office/drawing/2014/main" id="{60F855CC-254E-406A-6D98-0C87A3651AC4}"/>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9323;p73">
                    <a:extLst>
                      <a:ext uri="{FF2B5EF4-FFF2-40B4-BE49-F238E27FC236}">
                        <a16:creationId xmlns:a16="http://schemas.microsoft.com/office/drawing/2014/main" id="{B5CE5862-E633-F63B-D831-A4972A88C10B}"/>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9324;p73">
                    <a:extLst>
                      <a:ext uri="{FF2B5EF4-FFF2-40B4-BE49-F238E27FC236}">
                        <a16:creationId xmlns:a16="http://schemas.microsoft.com/office/drawing/2014/main" id="{686CC2D5-C298-6170-551B-5E27549B3262}"/>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9325;p73">
                    <a:extLst>
                      <a:ext uri="{FF2B5EF4-FFF2-40B4-BE49-F238E27FC236}">
                        <a16:creationId xmlns:a16="http://schemas.microsoft.com/office/drawing/2014/main" id="{7CD66A6C-2A72-7641-E960-5ED7D615D068}"/>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9326;p73">
                    <a:extLst>
                      <a:ext uri="{FF2B5EF4-FFF2-40B4-BE49-F238E27FC236}">
                        <a16:creationId xmlns:a16="http://schemas.microsoft.com/office/drawing/2014/main" id="{6E9DC4DC-6A99-871E-445C-C15B9FC56F51}"/>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9327;p73">
                    <a:extLst>
                      <a:ext uri="{FF2B5EF4-FFF2-40B4-BE49-F238E27FC236}">
                        <a16:creationId xmlns:a16="http://schemas.microsoft.com/office/drawing/2014/main" id="{55B90404-8A48-043F-80A3-0D3D91DC711B}"/>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9328;p73">
                    <a:extLst>
                      <a:ext uri="{FF2B5EF4-FFF2-40B4-BE49-F238E27FC236}">
                        <a16:creationId xmlns:a16="http://schemas.microsoft.com/office/drawing/2014/main" id="{D851F260-D08E-DD9A-2F41-E06FBFF9D2E2}"/>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9329;p73">
                    <a:extLst>
                      <a:ext uri="{FF2B5EF4-FFF2-40B4-BE49-F238E27FC236}">
                        <a16:creationId xmlns:a16="http://schemas.microsoft.com/office/drawing/2014/main" id="{CCBBF81B-BF25-CA70-32DC-7BBF76C3DB39}"/>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9330;p73">
                    <a:extLst>
                      <a:ext uri="{FF2B5EF4-FFF2-40B4-BE49-F238E27FC236}">
                        <a16:creationId xmlns:a16="http://schemas.microsoft.com/office/drawing/2014/main" id="{CB791EEE-3A98-DD7A-6385-D441DC3FA693}"/>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9331;p73">
                    <a:extLst>
                      <a:ext uri="{FF2B5EF4-FFF2-40B4-BE49-F238E27FC236}">
                        <a16:creationId xmlns:a16="http://schemas.microsoft.com/office/drawing/2014/main" id="{C03DB30C-0A2C-2BFE-D065-FD0ED2C01018}"/>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4" name="Google Shape;9332;p73">
                  <a:extLst>
                    <a:ext uri="{FF2B5EF4-FFF2-40B4-BE49-F238E27FC236}">
                      <a16:creationId xmlns:a16="http://schemas.microsoft.com/office/drawing/2014/main" id="{73CBFE86-B98E-6CA0-1B45-AAFC02135EA8}"/>
                    </a:ext>
                  </a:extLst>
                </p:cNvPr>
                <p:cNvGrpSpPr/>
                <p:nvPr/>
              </p:nvGrpSpPr>
              <p:grpSpPr>
                <a:xfrm>
                  <a:off x="248112" y="4588978"/>
                  <a:ext cx="1989050" cy="839580"/>
                  <a:chOff x="6923463" y="1502523"/>
                  <a:chExt cx="1507313" cy="636238"/>
                </a:xfrm>
              </p:grpSpPr>
              <p:sp>
                <p:nvSpPr>
                  <p:cNvPr id="521" name="Google Shape;9333;p73">
                    <a:extLst>
                      <a:ext uri="{FF2B5EF4-FFF2-40B4-BE49-F238E27FC236}">
                        <a16:creationId xmlns:a16="http://schemas.microsoft.com/office/drawing/2014/main" id="{BABE246D-CAD3-A988-03E1-D3B69396A802}"/>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9334;p73">
                    <a:extLst>
                      <a:ext uri="{FF2B5EF4-FFF2-40B4-BE49-F238E27FC236}">
                        <a16:creationId xmlns:a16="http://schemas.microsoft.com/office/drawing/2014/main" id="{D5FD6C57-E817-4FC3-1E3E-FFB0B3D309CB}"/>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9335;p73">
                    <a:extLst>
                      <a:ext uri="{FF2B5EF4-FFF2-40B4-BE49-F238E27FC236}">
                        <a16:creationId xmlns:a16="http://schemas.microsoft.com/office/drawing/2014/main" id="{3EC0E345-C112-B796-E08B-03AD4DEB633C}"/>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9336;p73">
                    <a:extLst>
                      <a:ext uri="{FF2B5EF4-FFF2-40B4-BE49-F238E27FC236}">
                        <a16:creationId xmlns:a16="http://schemas.microsoft.com/office/drawing/2014/main" id="{3D3EEF41-B882-EB92-C72A-8869F304BEFF}"/>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9337;p73">
                    <a:extLst>
                      <a:ext uri="{FF2B5EF4-FFF2-40B4-BE49-F238E27FC236}">
                        <a16:creationId xmlns:a16="http://schemas.microsoft.com/office/drawing/2014/main" id="{594C28B1-41AE-745B-EA75-6F3AB91F13D0}"/>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9338;p73">
                    <a:extLst>
                      <a:ext uri="{FF2B5EF4-FFF2-40B4-BE49-F238E27FC236}">
                        <a16:creationId xmlns:a16="http://schemas.microsoft.com/office/drawing/2014/main" id="{4E495A33-DA09-A8A1-75D5-0C91D7BF8E7B}"/>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9339;p73">
                    <a:extLst>
                      <a:ext uri="{FF2B5EF4-FFF2-40B4-BE49-F238E27FC236}">
                        <a16:creationId xmlns:a16="http://schemas.microsoft.com/office/drawing/2014/main" id="{CCDEF5DF-B1B6-5310-F685-B6FA85850F46}"/>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9340;p73">
                    <a:extLst>
                      <a:ext uri="{FF2B5EF4-FFF2-40B4-BE49-F238E27FC236}">
                        <a16:creationId xmlns:a16="http://schemas.microsoft.com/office/drawing/2014/main" id="{45D5C503-D9F0-750D-3D27-E3620EA0010D}"/>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9341;p73">
                    <a:extLst>
                      <a:ext uri="{FF2B5EF4-FFF2-40B4-BE49-F238E27FC236}">
                        <a16:creationId xmlns:a16="http://schemas.microsoft.com/office/drawing/2014/main" id="{A7B3E576-DB08-E1BF-6A3E-0F63047E22F6}"/>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9342;p73">
                    <a:extLst>
                      <a:ext uri="{FF2B5EF4-FFF2-40B4-BE49-F238E27FC236}">
                        <a16:creationId xmlns:a16="http://schemas.microsoft.com/office/drawing/2014/main" id="{A5DF2B7D-D0B1-E583-246E-1FFE93DC97AC}"/>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9343;p73">
                    <a:extLst>
                      <a:ext uri="{FF2B5EF4-FFF2-40B4-BE49-F238E27FC236}">
                        <a16:creationId xmlns:a16="http://schemas.microsoft.com/office/drawing/2014/main" id="{216A4F38-2886-236D-3FDF-0BE1231E6E8E}"/>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9344;p73">
                    <a:extLst>
                      <a:ext uri="{FF2B5EF4-FFF2-40B4-BE49-F238E27FC236}">
                        <a16:creationId xmlns:a16="http://schemas.microsoft.com/office/drawing/2014/main" id="{0C697316-98FC-90B2-EEE2-2DD7169F5358}"/>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9345;p73">
                    <a:extLst>
                      <a:ext uri="{FF2B5EF4-FFF2-40B4-BE49-F238E27FC236}">
                        <a16:creationId xmlns:a16="http://schemas.microsoft.com/office/drawing/2014/main" id="{C69E2B4F-DA7E-DDA5-2FE0-FAB5B661E38C}"/>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5" name="Google Shape;9346;p73">
                  <a:extLst>
                    <a:ext uri="{FF2B5EF4-FFF2-40B4-BE49-F238E27FC236}">
                      <a16:creationId xmlns:a16="http://schemas.microsoft.com/office/drawing/2014/main" id="{74B0ED9A-4FA3-0B64-D907-B9EAD53256F5}"/>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9347;p73">
                  <a:extLst>
                    <a:ext uri="{FF2B5EF4-FFF2-40B4-BE49-F238E27FC236}">
                      <a16:creationId xmlns:a16="http://schemas.microsoft.com/office/drawing/2014/main" id="{4A2A55A7-EE50-8B14-D9D6-77187506E5AE}"/>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9348;p73">
                  <a:extLst>
                    <a:ext uri="{FF2B5EF4-FFF2-40B4-BE49-F238E27FC236}">
                      <a16:creationId xmlns:a16="http://schemas.microsoft.com/office/drawing/2014/main" id="{B2665907-CEE5-93F9-D760-25741703680D}"/>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9349;p73">
                  <a:extLst>
                    <a:ext uri="{FF2B5EF4-FFF2-40B4-BE49-F238E27FC236}">
                      <a16:creationId xmlns:a16="http://schemas.microsoft.com/office/drawing/2014/main" id="{732625C4-3B47-470F-37A6-14E939D820E0}"/>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9350;p73">
                  <a:extLst>
                    <a:ext uri="{FF2B5EF4-FFF2-40B4-BE49-F238E27FC236}">
                      <a16:creationId xmlns:a16="http://schemas.microsoft.com/office/drawing/2014/main" id="{158905A1-829D-EE78-A693-F209C13E6E7A}"/>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9351;p73">
                  <a:extLst>
                    <a:ext uri="{FF2B5EF4-FFF2-40B4-BE49-F238E27FC236}">
                      <a16:creationId xmlns:a16="http://schemas.microsoft.com/office/drawing/2014/main" id="{C19082BC-E9A6-4069-7673-3EAA29DC65F5}"/>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 name="Google Shape;9352;p73">
                <a:extLst>
                  <a:ext uri="{FF2B5EF4-FFF2-40B4-BE49-F238E27FC236}">
                    <a16:creationId xmlns:a16="http://schemas.microsoft.com/office/drawing/2014/main" id="{3C460101-8B63-559D-CF0E-AB815A6B2F56}"/>
                  </a:ext>
                </a:extLst>
              </p:cNvPr>
              <p:cNvGrpSpPr/>
              <p:nvPr/>
            </p:nvGrpSpPr>
            <p:grpSpPr>
              <a:xfrm>
                <a:off x="-3008299" y="2977852"/>
                <a:ext cx="419144" cy="301787"/>
                <a:chOff x="248112" y="3991538"/>
                <a:chExt cx="1989292" cy="1437081"/>
              </a:xfrm>
            </p:grpSpPr>
            <p:sp>
              <p:nvSpPr>
                <p:cNvPr id="442" name="Google Shape;9353;p73">
                  <a:extLst>
                    <a:ext uri="{FF2B5EF4-FFF2-40B4-BE49-F238E27FC236}">
                      <a16:creationId xmlns:a16="http://schemas.microsoft.com/office/drawing/2014/main" id="{F73E13BB-12A5-4A0F-C4D7-6E86CAE48649}"/>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9354;p73">
                  <a:extLst>
                    <a:ext uri="{FF2B5EF4-FFF2-40B4-BE49-F238E27FC236}">
                      <a16:creationId xmlns:a16="http://schemas.microsoft.com/office/drawing/2014/main" id="{9735A3B5-4B39-4CB4-1AA0-E1739110B712}"/>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9355;p73">
                  <a:extLst>
                    <a:ext uri="{FF2B5EF4-FFF2-40B4-BE49-F238E27FC236}">
                      <a16:creationId xmlns:a16="http://schemas.microsoft.com/office/drawing/2014/main" id="{64EA2C0D-C110-1CD3-BAC4-D40DFF265865}"/>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9356;p73">
                  <a:extLst>
                    <a:ext uri="{FF2B5EF4-FFF2-40B4-BE49-F238E27FC236}">
                      <a16:creationId xmlns:a16="http://schemas.microsoft.com/office/drawing/2014/main" id="{34F9C15C-62B5-D9C8-3A29-161B2E746185}"/>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9357;p73">
                  <a:extLst>
                    <a:ext uri="{FF2B5EF4-FFF2-40B4-BE49-F238E27FC236}">
                      <a16:creationId xmlns:a16="http://schemas.microsoft.com/office/drawing/2014/main" id="{24304AD2-80E6-9EA5-A434-1E50DE29A16B}"/>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9358;p73">
                  <a:extLst>
                    <a:ext uri="{FF2B5EF4-FFF2-40B4-BE49-F238E27FC236}">
                      <a16:creationId xmlns:a16="http://schemas.microsoft.com/office/drawing/2014/main" id="{348E5FEA-F153-8CBB-077B-410FE9E9E62B}"/>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9359;p73">
                  <a:extLst>
                    <a:ext uri="{FF2B5EF4-FFF2-40B4-BE49-F238E27FC236}">
                      <a16:creationId xmlns:a16="http://schemas.microsoft.com/office/drawing/2014/main" id="{1EDC221F-B647-E65A-13D7-C3AC997EE5D8}"/>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9360;p73">
                  <a:extLst>
                    <a:ext uri="{FF2B5EF4-FFF2-40B4-BE49-F238E27FC236}">
                      <a16:creationId xmlns:a16="http://schemas.microsoft.com/office/drawing/2014/main" id="{9D866377-80AB-D809-D393-8201BB047A90}"/>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9361;p73">
                  <a:extLst>
                    <a:ext uri="{FF2B5EF4-FFF2-40B4-BE49-F238E27FC236}">
                      <a16:creationId xmlns:a16="http://schemas.microsoft.com/office/drawing/2014/main" id="{C47D2747-AEC0-A88B-4367-FCC0EA011BE4}"/>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9362;p73">
                  <a:extLst>
                    <a:ext uri="{FF2B5EF4-FFF2-40B4-BE49-F238E27FC236}">
                      <a16:creationId xmlns:a16="http://schemas.microsoft.com/office/drawing/2014/main" id="{5BF6EF4B-53AE-0F6B-EFB4-1402A6F009FC}"/>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9363;p73">
                  <a:extLst>
                    <a:ext uri="{FF2B5EF4-FFF2-40B4-BE49-F238E27FC236}">
                      <a16:creationId xmlns:a16="http://schemas.microsoft.com/office/drawing/2014/main" id="{702988DE-FCC2-8F58-DF05-ED8B3FDB62F4}"/>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9364;p73">
                  <a:extLst>
                    <a:ext uri="{FF2B5EF4-FFF2-40B4-BE49-F238E27FC236}">
                      <a16:creationId xmlns:a16="http://schemas.microsoft.com/office/drawing/2014/main" id="{4F77DDBB-A473-2F3A-1E2E-735B0B1B74C5}"/>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9365;p73">
                  <a:extLst>
                    <a:ext uri="{FF2B5EF4-FFF2-40B4-BE49-F238E27FC236}">
                      <a16:creationId xmlns:a16="http://schemas.microsoft.com/office/drawing/2014/main" id="{78E48FB4-F811-84B9-7C1B-08468460A642}"/>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9366;p73">
                  <a:extLst>
                    <a:ext uri="{FF2B5EF4-FFF2-40B4-BE49-F238E27FC236}">
                      <a16:creationId xmlns:a16="http://schemas.microsoft.com/office/drawing/2014/main" id="{E63A6395-2CE1-1AD5-FE38-4F75107E253F}"/>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9367;p73">
                  <a:extLst>
                    <a:ext uri="{FF2B5EF4-FFF2-40B4-BE49-F238E27FC236}">
                      <a16:creationId xmlns:a16="http://schemas.microsoft.com/office/drawing/2014/main" id="{A75701F1-BBA5-9D11-1026-C3D45D9AE669}"/>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9368;p73">
                  <a:extLst>
                    <a:ext uri="{FF2B5EF4-FFF2-40B4-BE49-F238E27FC236}">
                      <a16:creationId xmlns:a16="http://schemas.microsoft.com/office/drawing/2014/main" id="{0C3C0CA0-6A85-9795-F800-AAA2D7752E34}"/>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9369;p73">
                  <a:extLst>
                    <a:ext uri="{FF2B5EF4-FFF2-40B4-BE49-F238E27FC236}">
                      <a16:creationId xmlns:a16="http://schemas.microsoft.com/office/drawing/2014/main" id="{FB97A4F8-FD80-1965-3345-2DA25F902626}"/>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9370;p73">
                  <a:extLst>
                    <a:ext uri="{FF2B5EF4-FFF2-40B4-BE49-F238E27FC236}">
                      <a16:creationId xmlns:a16="http://schemas.microsoft.com/office/drawing/2014/main" id="{D7C257E6-B582-FEB4-0182-0B1FF282B1A1}"/>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9371;p73">
                  <a:extLst>
                    <a:ext uri="{FF2B5EF4-FFF2-40B4-BE49-F238E27FC236}">
                      <a16:creationId xmlns:a16="http://schemas.microsoft.com/office/drawing/2014/main" id="{65437569-CA8E-1765-4E3C-1E74066B4261}"/>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1" name="Google Shape;9372;p73">
                  <a:extLst>
                    <a:ext uri="{FF2B5EF4-FFF2-40B4-BE49-F238E27FC236}">
                      <a16:creationId xmlns:a16="http://schemas.microsoft.com/office/drawing/2014/main" id="{672DD437-C66F-8282-7946-90B6971E731F}"/>
                    </a:ext>
                  </a:extLst>
                </p:cNvPr>
                <p:cNvGrpSpPr/>
                <p:nvPr/>
              </p:nvGrpSpPr>
              <p:grpSpPr>
                <a:xfrm>
                  <a:off x="321794" y="4588982"/>
                  <a:ext cx="1841687" cy="839580"/>
                  <a:chOff x="6979299" y="1330610"/>
                  <a:chExt cx="1395641" cy="636238"/>
                </a:xfrm>
              </p:grpSpPr>
              <p:sp>
                <p:nvSpPr>
                  <p:cNvPr id="482" name="Google Shape;9373;p73">
                    <a:extLst>
                      <a:ext uri="{FF2B5EF4-FFF2-40B4-BE49-F238E27FC236}">
                        <a16:creationId xmlns:a16="http://schemas.microsoft.com/office/drawing/2014/main" id="{82D8571F-9CBA-208D-19BC-7D0C121D4133}"/>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9374;p73">
                    <a:extLst>
                      <a:ext uri="{FF2B5EF4-FFF2-40B4-BE49-F238E27FC236}">
                        <a16:creationId xmlns:a16="http://schemas.microsoft.com/office/drawing/2014/main" id="{511DED5E-93EF-C2CC-93C5-7BE587E4ED30}"/>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9375;p73">
                    <a:extLst>
                      <a:ext uri="{FF2B5EF4-FFF2-40B4-BE49-F238E27FC236}">
                        <a16:creationId xmlns:a16="http://schemas.microsoft.com/office/drawing/2014/main" id="{883287AA-C4FB-9BFF-1B09-D6EA67A1F1FE}"/>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9376;p73">
                    <a:extLst>
                      <a:ext uri="{FF2B5EF4-FFF2-40B4-BE49-F238E27FC236}">
                        <a16:creationId xmlns:a16="http://schemas.microsoft.com/office/drawing/2014/main" id="{451EA060-B65C-D630-A64F-CA818AFC7C92}"/>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9377;p73">
                    <a:extLst>
                      <a:ext uri="{FF2B5EF4-FFF2-40B4-BE49-F238E27FC236}">
                        <a16:creationId xmlns:a16="http://schemas.microsoft.com/office/drawing/2014/main" id="{026163C2-AC3A-F0D5-C1C6-15D3F2C798DA}"/>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9378;p73">
                    <a:extLst>
                      <a:ext uri="{FF2B5EF4-FFF2-40B4-BE49-F238E27FC236}">
                        <a16:creationId xmlns:a16="http://schemas.microsoft.com/office/drawing/2014/main" id="{4120EB17-6871-C1C2-ED97-B7D58E0339F9}"/>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9379;p73">
                    <a:extLst>
                      <a:ext uri="{FF2B5EF4-FFF2-40B4-BE49-F238E27FC236}">
                        <a16:creationId xmlns:a16="http://schemas.microsoft.com/office/drawing/2014/main" id="{B181B47B-EDF1-05D0-FCCE-E234001BA9E8}"/>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9380;p73">
                    <a:extLst>
                      <a:ext uri="{FF2B5EF4-FFF2-40B4-BE49-F238E27FC236}">
                        <a16:creationId xmlns:a16="http://schemas.microsoft.com/office/drawing/2014/main" id="{57BEF3C2-2F01-05A1-E0C0-4EFA5EB6E2CD}"/>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9381;p73">
                    <a:extLst>
                      <a:ext uri="{FF2B5EF4-FFF2-40B4-BE49-F238E27FC236}">
                        <a16:creationId xmlns:a16="http://schemas.microsoft.com/office/drawing/2014/main" id="{4C80BA64-E799-D7F9-7D29-381685776541}"/>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9382;p73">
                    <a:extLst>
                      <a:ext uri="{FF2B5EF4-FFF2-40B4-BE49-F238E27FC236}">
                        <a16:creationId xmlns:a16="http://schemas.microsoft.com/office/drawing/2014/main" id="{0718F67B-5BF4-B4C3-F011-96021C458361}"/>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9383;p73">
                    <a:extLst>
                      <a:ext uri="{FF2B5EF4-FFF2-40B4-BE49-F238E27FC236}">
                        <a16:creationId xmlns:a16="http://schemas.microsoft.com/office/drawing/2014/main" id="{EFE6FD49-BE84-9056-83E9-C4EDA71C7C3F}"/>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9384;p73">
                    <a:extLst>
                      <a:ext uri="{FF2B5EF4-FFF2-40B4-BE49-F238E27FC236}">
                        <a16:creationId xmlns:a16="http://schemas.microsoft.com/office/drawing/2014/main" id="{D8BAF5BF-7D5E-F7CA-04E3-F0EAFDE162CE}"/>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2" name="Google Shape;9385;p73">
                  <a:extLst>
                    <a:ext uri="{FF2B5EF4-FFF2-40B4-BE49-F238E27FC236}">
                      <a16:creationId xmlns:a16="http://schemas.microsoft.com/office/drawing/2014/main" id="{6686EF6C-6325-D960-E7A0-6487BB117CE7}"/>
                    </a:ext>
                  </a:extLst>
                </p:cNvPr>
                <p:cNvGrpSpPr/>
                <p:nvPr/>
              </p:nvGrpSpPr>
              <p:grpSpPr>
                <a:xfrm>
                  <a:off x="248112" y="4588978"/>
                  <a:ext cx="1989050" cy="839580"/>
                  <a:chOff x="6923463" y="1502523"/>
                  <a:chExt cx="1507313" cy="636238"/>
                </a:xfrm>
              </p:grpSpPr>
              <p:sp>
                <p:nvSpPr>
                  <p:cNvPr id="469" name="Google Shape;9386;p73">
                    <a:extLst>
                      <a:ext uri="{FF2B5EF4-FFF2-40B4-BE49-F238E27FC236}">
                        <a16:creationId xmlns:a16="http://schemas.microsoft.com/office/drawing/2014/main" id="{2213E182-EFEB-EC3D-32FD-C313B86667F1}"/>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9387;p73">
                    <a:extLst>
                      <a:ext uri="{FF2B5EF4-FFF2-40B4-BE49-F238E27FC236}">
                        <a16:creationId xmlns:a16="http://schemas.microsoft.com/office/drawing/2014/main" id="{15BC1529-0C95-AF01-1C47-47CB365434BD}"/>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9388;p73">
                    <a:extLst>
                      <a:ext uri="{FF2B5EF4-FFF2-40B4-BE49-F238E27FC236}">
                        <a16:creationId xmlns:a16="http://schemas.microsoft.com/office/drawing/2014/main" id="{DFEF7AE8-5BDB-59FC-498B-B4BCB648F9C7}"/>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9389;p73">
                    <a:extLst>
                      <a:ext uri="{FF2B5EF4-FFF2-40B4-BE49-F238E27FC236}">
                        <a16:creationId xmlns:a16="http://schemas.microsoft.com/office/drawing/2014/main" id="{E18F6F81-AD2A-3F90-05DF-262F7A5905FC}"/>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9390;p73">
                    <a:extLst>
                      <a:ext uri="{FF2B5EF4-FFF2-40B4-BE49-F238E27FC236}">
                        <a16:creationId xmlns:a16="http://schemas.microsoft.com/office/drawing/2014/main" id="{8C0F38A5-4BBA-8AB9-90B9-E07D55742AF2}"/>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9391;p73">
                    <a:extLst>
                      <a:ext uri="{FF2B5EF4-FFF2-40B4-BE49-F238E27FC236}">
                        <a16:creationId xmlns:a16="http://schemas.microsoft.com/office/drawing/2014/main" id="{3767B960-8134-B566-0681-42228008253A}"/>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9392;p73">
                    <a:extLst>
                      <a:ext uri="{FF2B5EF4-FFF2-40B4-BE49-F238E27FC236}">
                        <a16:creationId xmlns:a16="http://schemas.microsoft.com/office/drawing/2014/main" id="{19B36F1F-51AF-AC70-70C7-835693968826}"/>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9393;p73">
                    <a:extLst>
                      <a:ext uri="{FF2B5EF4-FFF2-40B4-BE49-F238E27FC236}">
                        <a16:creationId xmlns:a16="http://schemas.microsoft.com/office/drawing/2014/main" id="{AFB1D864-C82F-6407-4409-78878FBAA7A2}"/>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9394;p73">
                    <a:extLst>
                      <a:ext uri="{FF2B5EF4-FFF2-40B4-BE49-F238E27FC236}">
                        <a16:creationId xmlns:a16="http://schemas.microsoft.com/office/drawing/2014/main" id="{15DC8B03-9279-D241-A333-17B6DF1671C8}"/>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9395;p73">
                    <a:extLst>
                      <a:ext uri="{FF2B5EF4-FFF2-40B4-BE49-F238E27FC236}">
                        <a16:creationId xmlns:a16="http://schemas.microsoft.com/office/drawing/2014/main" id="{A75856FC-1D58-D0D8-E651-411CAAF7A078}"/>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9396;p73">
                    <a:extLst>
                      <a:ext uri="{FF2B5EF4-FFF2-40B4-BE49-F238E27FC236}">
                        <a16:creationId xmlns:a16="http://schemas.microsoft.com/office/drawing/2014/main" id="{C180017B-F077-3367-A02F-DD328755948F}"/>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9397;p73">
                    <a:extLst>
                      <a:ext uri="{FF2B5EF4-FFF2-40B4-BE49-F238E27FC236}">
                        <a16:creationId xmlns:a16="http://schemas.microsoft.com/office/drawing/2014/main" id="{8130DF88-4270-DA0A-B58F-82A48DEE98A9}"/>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9398;p73">
                    <a:extLst>
                      <a:ext uri="{FF2B5EF4-FFF2-40B4-BE49-F238E27FC236}">
                        <a16:creationId xmlns:a16="http://schemas.microsoft.com/office/drawing/2014/main" id="{583A16A9-8733-58CB-F138-FD8343A452E0}"/>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3" name="Google Shape;9399;p73">
                  <a:extLst>
                    <a:ext uri="{FF2B5EF4-FFF2-40B4-BE49-F238E27FC236}">
                      <a16:creationId xmlns:a16="http://schemas.microsoft.com/office/drawing/2014/main" id="{844A0E29-645F-CBC4-FBF2-03EA68BDEDA1}"/>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9400;p73">
                  <a:extLst>
                    <a:ext uri="{FF2B5EF4-FFF2-40B4-BE49-F238E27FC236}">
                      <a16:creationId xmlns:a16="http://schemas.microsoft.com/office/drawing/2014/main" id="{448A0D18-941F-6833-1AEC-5600BA66B3BD}"/>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9401;p73">
                  <a:extLst>
                    <a:ext uri="{FF2B5EF4-FFF2-40B4-BE49-F238E27FC236}">
                      <a16:creationId xmlns:a16="http://schemas.microsoft.com/office/drawing/2014/main" id="{4DE5605D-3169-B1BF-8336-4BB8AE40B5F2}"/>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9402;p73">
                  <a:extLst>
                    <a:ext uri="{FF2B5EF4-FFF2-40B4-BE49-F238E27FC236}">
                      <a16:creationId xmlns:a16="http://schemas.microsoft.com/office/drawing/2014/main" id="{F325B442-5F5A-4283-3A9D-E5A54B6FBDB8}"/>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9403;p73">
                  <a:extLst>
                    <a:ext uri="{FF2B5EF4-FFF2-40B4-BE49-F238E27FC236}">
                      <a16:creationId xmlns:a16="http://schemas.microsoft.com/office/drawing/2014/main" id="{FD8B56CC-6F2A-587A-C33A-2405B37CCF93}"/>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9404;p73">
                  <a:extLst>
                    <a:ext uri="{FF2B5EF4-FFF2-40B4-BE49-F238E27FC236}">
                      <a16:creationId xmlns:a16="http://schemas.microsoft.com/office/drawing/2014/main" id="{BBA54929-CEF7-8FEE-25A2-E7C7178C6DE3}"/>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 name="Google Shape;9405;p73">
                <a:extLst>
                  <a:ext uri="{FF2B5EF4-FFF2-40B4-BE49-F238E27FC236}">
                    <a16:creationId xmlns:a16="http://schemas.microsoft.com/office/drawing/2014/main" id="{FDA66F7D-19AD-EDD5-DD91-CE6F7C1A411F}"/>
                  </a:ext>
                </a:extLst>
              </p:cNvPr>
              <p:cNvGrpSpPr/>
              <p:nvPr/>
            </p:nvGrpSpPr>
            <p:grpSpPr>
              <a:xfrm>
                <a:off x="-3008299" y="2893852"/>
                <a:ext cx="419144" cy="301787"/>
                <a:chOff x="248112" y="3991538"/>
                <a:chExt cx="1989292" cy="1437081"/>
              </a:xfrm>
            </p:grpSpPr>
            <p:sp>
              <p:nvSpPr>
                <p:cNvPr id="390" name="Google Shape;9406;p73">
                  <a:extLst>
                    <a:ext uri="{FF2B5EF4-FFF2-40B4-BE49-F238E27FC236}">
                      <a16:creationId xmlns:a16="http://schemas.microsoft.com/office/drawing/2014/main" id="{0B5558CC-4972-B97E-94F3-8BF11B34CB4F}"/>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9407;p73">
                  <a:extLst>
                    <a:ext uri="{FF2B5EF4-FFF2-40B4-BE49-F238E27FC236}">
                      <a16:creationId xmlns:a16="http://schemas.microsoft.com/office/drawing/2014/main" id="{51206391-2643-DB20-0F74-7B58F6327563}"/>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9408;p73">
                  <a:extLst>
                    <a:ext uri="{FF2B5EF4-FFF2-40B4-BE49-F238E27FC236}">
                      <a16:creationId xmlns:a16="http://schemas.microsoft.com/office/drawing/2014/main" id="{7A9C4B55-3CE9-09E1-44AA-27FB1F731C33}"/>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9409;p73">
                  <a:extLst>
                    <a:ext uri="{FF2B5EF4-FFF2-40B4-BE49-F238E27FC236}">
                      <a16:creationId xmlns:a16="http://schemas.microsoft.com/office/drawing/2014/main" id="{11180AF9-A08F-977E-E74D-0D5B11D1F262}"/>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9410;p73">
                  <a:extLst>
                    <a:ext uri="{FF2B5EF4-FFF2-40B4-BE49-F238E27FC236}">
                      <a16:creationId xmlns:a16="http://schemas.microsoft.com/office/drawing/2014/main" id="{70AEF10E-DDF0-B332-B122-83B2BA4154AA}"/>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9411;p73">
                  <a:extLst>
                    <a:ext uri="{FF2B5EF4-FFF2-40B4-BE49-F238E27FC236}">
                      <a16:creationId xmlns:a16="http://schemas.microsoft.com/office/drawing/2014/main" id="{A11FC16E-886F-390B-772B-E03CE709FD07}"/>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9412;p73">
                  <a:extLst>
                    <a:ext uri="{FF2B5EF4-FFF2-40B4-BE49-F238E27FC236}">
                      <a16:creationId xmlns:a16="http://schemas.microsoft.com/office/drawing/2014/main" id="{655049FB-F5C7-6D5A-D643-A999179D2A42}"/>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9413;p73">
                  <a:extLst>
                    <a:ext uri="{FF2B5EF4-FFF2-40B4-BE49-F238E27FC236}">
                      <a16:creationId xmlns:a16="http://schemas.microsoft.com/office/drawing/2014/main" id="{CDC81B37-8816-7A87-2238-311C6C9E405D}"/>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9414;p73">
                  <a:extLst>
                    <a:ext uri="{FF2B5EF4-FFF2-40B4-BE49-F238E27FC236}">
                      <a16:creationId xmlns:a16="http://schemas.microsoft.com/office/drawing/2014/main" id="{B6FF6F7D-DE62-94DA-6DBD-5CC24ADA5BD3}"/>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9415;p73">
                  <a:extLst>
                    <a:ext uri="{FF2B5EF4-FFF2-40B4-BE49-F238E27FC236}">
                      <a16:creationId xmlns:a16="http://schemas.microsoft.com/office/drawing/2014/main" id="{512B877C-084E-AB90-30C9-15344F5576B6}"/>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9416;p73">
                  <a:extLst>
                    <a:ext uri="{FF2B5EF4-FFF2-40B4-BE49-F238E27FC236}">
                      <a16:creationId xmlns:a16="http://schemas.microsoft.com/office/drawing/2014/main" id="{CCD0D544-DBB7-DD39-DFAD-4C8CD96DB117}"/>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9417;p73">
                  <a:extLst>
                    <a:ext uri="{FF2B5EF4-FFF2-40B4-BE49-F238E27FC236}">
                      <a16:creationId xmlns:a16="http://schemas.microsoft.com/office/drawing/2014/main" id="{EA6BC108-C9FF-89EC-ADA1-052CFC5321AF}"/>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9418;p73">
                  <a:extLst>
                    <a:ext uri="{FF2B5EF4-FFF2-40B4-BE49-F238E27FC236}">
                      <a16:creationId xmlns:a16="http://schemas.microsoft.com/office/drawing/2014/main" id="{5A5BD6AF-31B8-648D-B320-DD7172D1BDFA}"/>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9419;p73">
                  <a:extLst>
                    <a:ext uri="{FF2B5EF4-FFF2-40B4-BE49-F238E27FC236}">
                      <a16:creationId xmlns:a16="http://schemas.microsoft.com/office/drawing/2014/main" id="{A0A8155A-0532-931B-7123-60F7238F1B3B}"/>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9420;p73">
                  <a:extLst>
                    <a:ext uri="{FF2B5EF4-FFF2-40B4-BE49-F238E27FC236}">
                      <a16:creationId xmlns:a16="http://schemas.microsoft.com/office/drawing/2014/main" id="{01C10FB1-F014-DB4B-0552-16145FA4A6A2}"/>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9421;p73">
                  <a:extLst>
                    <a:ext uri="{FF2B5EF4-FFF2-40B4-BE49-F238E27FC236}">
                      <a16:creationId xmlns:a16="http://schemas.microsoft.com/office/drawing/2014/main" id="{D2FC1841-C90C-47C1-11DA-47E162CFA5AC}"/>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9422;p73">
                  <a:extLst>
                    <a:ext uri="{FF2B5EF4-FFF2-40B4-BE49-F238E27FC236}">
                      <a16:creationId xmlns:a16="http://schemas.microsoft.com/office/drawing/2014/main" id="{7A5EA666-C19E-F49F-C48F-A40EF0F42595}"/>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9423;p73">
                  <a:extLst>
                    <a:ext uri="{FF2B5EF4-FFF2-40B4-BE49-F238E27FC236}">
                      <a16:creationId xmlns:a16="http://schemas.microsoft.com/office/drawing/2014/main" id="{544B6B33-7AB9-C4F8-A8B3-9251B2EC1F5E}"/>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9424;p73">
                  <a:extLst>
                    <a:ext uri="{FF2B5EF4-FFF2-40B4-BE49-F238E27FC236}">
                      <a16:creationId xmlns:a16="http://schemas.microsoft.com/office/drawing/2014/main" id="{C706B137-8400-ABC4-F46F-8D70ECF3B064}"/>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9" name="Google Shape;9425;p73">
                  <a:extLst>
                    <a:ext uri="{FF2B5EF4-FFF2-40B4-BE49-F238E27FC236}">
                      <a16:creationId xmlns:a16="http://schemas.microsoft.com/office/drawing/2014/main" id="{34D10DF8-EAAB-5632-78EE-3D9B151593D0}"/>
                    </a:ext>
                  </a:extLst>
                </p:cNvPr>
                <p:cNvGrpSpPr/>
                <p:nvPr/>
              </p:nvGrpSpPr>
              <p:grpSpPr>
                <a:xfrm>
                  <a:off x="321794" y="4588982"/>
                  <a:ext cx="1841687" cy="839580"/>
                  <a:chOff x="6979299" y="1330610"/>
                  <a:chExt cx="1395641" cy="636238"/>
                </a:xfrm>
              </p:grpSpPr>
              <p:sp>
                <p:nvSpPr>
                  <p:cNvPr id="430" name="Google Shape;9426;p73">
                    <a:extLst>
                      <a:ext uri="{FF2B5EF4-FFF2-40B4-BE49-F238E27FC236}">
                        <a16:creationId xmlns:a16="http://schemas.microsoft.com/office/drawing/2014/main" id="{D50B2996-A71B-3F00-7972-411B1568889C}"/>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9427;p73">
                    <a:extLst>
                      <a:ext uri="{FF2B5EF4-FFF2-40B4-BE49-F238E27FC236}">
                        <a16:creationId xmlns:a16="http://schemas.microsoft.com/office/drawing/2014/main" id="{5A8C5F8F-A587-F3CC-078C-1545C53F121F}"/>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9428;p73">
                    <a:extLst>
                      <a:ext uri="{FF2B5EF4-FFF2-40B4-BE49-F238E27FC236}">
                        <a16:creationId xmlns:a16="http://schemas.microsoft.com/office/drawing/2014/main" id="{F2210201-F6E6-8037-83C1-66652B966BB8}"/>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9429;p73">
                    <a:extLst>
                      <a:ext uri="{FF2B5EF4-FFF2-40B4-BE49-F238E27FC236}">
                        <a16:creationId xmlns:a16="http://schemas.microsoft.com/office/drawing/2014/main" id="{8E542010-9225-985F-B4F0-E7BFC786537D}"/>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9430;p73">
                    <a:extLst>
                      <a:ext uri="{FF2B5EF4-FFF2-40B4-BE49-F238E27FC236}">
                        <a16:creationId xmlns:a16="http://schemas.microsoft.com/office/drawing/2014/main" id="{CC8E4DBF-BAD7-C647-DD7A-DAE4B568BB43}"/>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9431;p73">
                    <a:extLst>
                      <a:ext uri="{FF2B5EF4-FFF2-40B4-BE49-F238E27FC236}">
                        <a16:creationId xmlns:a16="http://schemas.microsoft.com/office/drawing/2014/main" id="{E3A5C45B-5B52-3FBA-86B6-E6B898947A39}"/>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9432;p73">
                    <a:extLst>
                      <a:ext uri="{FF2B5EF4-FFF2-40B4-BE49-F238E27FC236}">
                        <a16:creationId xmlns:a16="http://schemas.microsoft.com/office/drawing/2014/main" id="{80480BA6-7D87-F97F-EFA0-6D3071041CA0}"/>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9433;p73">
                    <a:extLst>
                      <a:ext uri="{FF2B5EF4-FFF2-40B4-BE49-F238E27FC236}">
                        <a16:creationId xmlns:a16="http://schemas.microsoft.com/office/drawing/2014/main" id="{CD10F206-501F-85A6-2AC5-A3C31FE808BE}"/>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9434;p73">
                    <a:extLst>
                      <a:ext uri="{FF2B5EF4-FFF2-40B4-BE49-F238E27FC236}">
                        <a16:creationId xmlns:a16="http://schemas.microsoft.com/office/drawing/2014/main" id="{404BE937-99B6-5945-434F-65BF9E3E6BB8}"/>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9435;p73">
                    <a:extLst>
                      <a:ext uri="{FF2B5EF4-FFF2-40B4-BE49-F238E27FC236}">
                        <a16:creationId xmlns:a16="http://schemas.microsoft.com/office/drawing/2014/main" id="{839E94A6-798A-478A-7418-EAA525B4CE59}"/>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9436;p73">
                    <a:extLst>
                      <a:ext uri="{FF2B5EF4-FFF2-40B4-BE49-F238E27FC236}">
                        <a16:creationId xmlns:a16="http://schemas.microsoft.com/office/drawing/2014/main" id="{B4FAAB36-0C97-D15D-6417-9C2728F28A65}"/>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9437;p73">
                    <a:extLst>
                      <a:ext uri="{FF2B5EF4-FFF2-40B4-BE49-F238E27FC236}">
                        <a16:creationId xmlns:a16="http://schemas.microsoft.com/office/drawing/2014/main" id="{06AA11A4-54C3-23A8-58AE-62B67EA3846A}"/>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0" name="Google Shape;9438;p73">
                  <a:extLst>
                    <a:ext uri="{FF2B5EF4-FFF2-40B4-BE49-F238E27FC236}">
                      <a16:creationId xmlns:a16="http://schemas.microsoft.com/office/drawing/2014/main" id="{48446AD1-78A6-AD1E-FE3D-DBFD2535261B}"/>
                    </a:ext>
                  </a:extLst>
                </p:cNvPr>
                <p:cNvGrpSpPr/>
                <p:nvPr/>
              </p:nvGrpSpPr>
              <p:grpSpPr>
                <a:xfrm>
                  <a:off x="248112" y="4588978"/>
                  <a:ext cx="1989050" cy="839580"/>
                  <a:chOff x="6923463" y="1502523"/>
                  <a:chExt cx="1507313" cy="636238"/>
                </a:xfrm>
              </p:grpSpPr>
              <p:sp>
                <p:nvSpPr>
                  <p:cNvPr id="417" name="Google Shape;9439;p73">
                    <a:extLst>
                      <a:ext uri="{FF2B5EF4-FFF2-40B4-BE49-F238E27FC236}">
                        <a16:creationId xmlns:a16="http://schemas.microsoft.com/office/drawing/2014/main" id="{6582CA05-8355-88F7-3139-99BD9AD2E8C1}"/>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9440;p73">
                    <a:extLst>
                      <a:ext uri="{FF2B5EF4-FFF2-40B4-BE49-F238E27FC236}">
                        <a16:creationId xmlns:a16="http://schemas.microsoft.com/office/drawing/2014/main" id="{03AB36FF-F78F-F698-2599-6EDC8DD0119E}"/>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9441;p73">
                    <a:extLst>
                      <a:ext uri="{FF2B5EF4-FFF2-40B4-BE49-F238E27FC236}">
                        <a16:creationId xmlns:a16="http://schemas.microsoft.com/office/drawing/2014/main" id="{61064FDB-52F2-D923-5139-CEF9C22BA521}"/>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9442;p73">
                    <a:extLst>
                      <a:ext uri="{FF2B5EF4-FFF2-40B4-BE49-F238E27FC236}">
                        <a16:creationId xmlns:a16="http://schemas.microsoft.com/office/drawing/2014/main" id="{8B5DA034-FB37-0AF6-9B49-E4AD580396F2}"/>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9443;p73">
                    <a:extLst>
                      <a:ext uri="{FF2B5EF4-FFF2-40B4-BE49-F238E27FC236}">
                        <a16:creationId xmlns:a16="http://schemas.microsoft.com/office/drawing/2014/main" id="{1D7723D5-AC82-B8F7-1554-7809712981A3}"/>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9444;p73">
                    <a:extLst>
                      <a:ext uri="{FF2B5EF4-FFF2-40B4-BE49-F238E27FC236}">
                        <a16:creationId xmlns:a16="http://schemas.microsoft.com/office/drawing/2014/main" id="{A529AF50-12EC-6A39-7682-29F47BEAD1B2}"/>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9445;p73">
                    <a:extLst>
                      <a:ext uri="{FF2B5EF4-FFF2-40B4-BE49-F238E27FC236}">
                        <a16:creationId xmlns:a16="http://schemas.microsoft.com/office/drawing/2014/main" id="{5DD2D0DA-9909-A3E4-1024-271F062A63A5}"/>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9446;p73">
                    <a:extLst>
                      <a:ext uri="{FF2B5EF4-FFF2-40B4-BE49-F238E27FC236}">
                        <a16:creationId xmlns:a16="http://schemas.microsoft.com/office/drawing/2014/main" id="{81AAE0C1-EED9-4862-4CE7-E4FB54BD14C5}"/>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9447;p73">
                    <a:extLst>
                      <a:ext uri="{FF2B5EF4-FFF2-40B4-BE49-F238E27FC236}">
                        <a16:creationId xmlns:a16="http://schemas.microsoft.com/office/drawing/2014/main" id="{038A2D33-6BA6-CA89-B344-2FC778407224}"/>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9448;p73">
                    <a:extLst>
                      <a:ext uri="{FF2B5EF4-FFF2-40B4-BE49-F238E27FC236}">
                        <a16:creationId xmlns:a16="http://schemas.microsoft.com/office/drawing/2014/main" id="{79E8BC67-BBF5-2BAC-E08B-EFF26338163E}"/>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9449;p73">
                    <a:extLst>
                      <a:ext uri="{FF2B5EF4-FFF2-40B4-BE49-F238E27FC236}">
                        <a16:creationId xmlns:a16="http://schemas.microsoft.com/office/drawing/2014/main" id="{0E9EF698-D03B-059C-80DC-6237CF7BEF7A}"/>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9450;p73">
                    <a:extLst>
                      <a:ext uri="{FF2B5EF4-FFF2-40B4-BE49-F238E27FC236}">
                        <a16:creationId xmlns:a16="http://schemas.microsoft.com/office/drawing/2014/main" id="{C59AE064-A662-A9C5-6C2B-A0526A455624}"/>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9451;p73">
                    <a:extLst>
                      <a:ext uri="{FF2B5EF4-FFF2-40B4-BE49-F238E27FC236}">
                        <a16:creationId xmlns:a16="http://schemas.microsoft.com/office/drawing/2014/main" id="{7E37A27F-3DCA-12BD-C2D3-81C71E6F064D}"/>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1" name="Google Shape;9452;p73">
                  <a:extLst>
                    <a:ext uri="{FF2B5EF4-FFF2-40B4-BE49-F238E27FC236}">
                      <a16:creationId xmlns:a16="http://schemas.microsoft.com/office/drawing/2014/main" id="{52391121-8439-8C3C-628B-3C5CA8170DB7}"/>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9453;p73">
                  <a:extLst>
                    <a:ext uri="{FF2B5EF4-FFF2-40B4-BE49-F238E27FC236}">
                      <a16:creationId xmlns:a16="http://schemas.microsoft.com/office/drawing/2014/main" id="{F555A40F-E626-101D-2DF7-BA0B5E4ED1BC}"/>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9454;p73">
                  <a:extLst>
                    <a:ext uri="{FF2B5EF4-FFF2-40B4-BE49-F238E27FC236}">
                      <a16:creationId xmlns:a16="http://schemas.microsoft.com/office/drawing/2014/main" id="{9D19A765-DBF5-7CC5-ACAC-79093520C078}"/>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9455;p73">
                  <a:extLst>
                    <a:ext uri="{FF2B5EF4-FFF2-40B4-BE49-F238E27FC236}">
                      <a16:creationId xmlns:a16="http://schemas.microsoft.com/office/drawing/2014/main" id="{B3B2DFEB-6EE7-4527-3EBD-AA9453F8DF01}"/>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9456;p73">
                  <a:extLst>
                    <a:ext uri="{FF2B5EF4-FFF2-40B4-BE49-F238E27FC236}">
                      <a16:creationId xmlns:a16="http://schemas.microsoft.com/office/drawing/2014/main" id="{C6AE7E7E-AD1E-022C-CA05-5FFF553F19C9}"/>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9457;p73">
                  <a:extLst>
                    <a:ext uri="{FF2B5EF4-FFF2-40B4-BE49-F238E27FC236}">
                      <a16:creationId xmlns:a16="http://schemas.microsoft.com/office/drawing/2014/main" id="{5664B9D6-AFA3-6227-E590-76033FC92B71}"/>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 name="Google Shape;9458;p73">
                <a:extLst>
                  <a:ext uri="{FF2B5EF4-FFF2-40B4-BE49-F238E27FC236}">
                    <a16:creationId xmlns:a16="http://schemas.microsoft.com/office/drawing/2014/main" id="{BBA4D117-92BD-E1E4-4474-17A37AC70E0E}"/>
                  </a:ext>
                </a:extLst>
              </p:cNvPr>
              <p:cNvSpPr/>
              <p:nvPr/>
            </p:nvSpPr>
            <p:spPr>
              <a:xfrm>
                <a:off x="-3980804" y="1351150"/>
                <a:ext cx="1452362" cy="1423227"/>
              </a:xfrm>
              <a:custGeom>
                <a:avLst/>
                <a:gdLst/>
                <a:ahLst/>
                <a:cxnLst/>
                <a:rect l="l" t="t" r="r" b="b"/>
                <a:pathLst>
                  <a:path w="26021" h="25499" extrusionOk="0">
                    <a:moveTo>
                      <a:pt x="23329" y="0"/>
                    </a:moveTo>
                    <a:lnTo>
                      <a:pt x="12938" y="2026"/>
                    </a:lnTo>
                    <a:lnTo>
                      <a:pt x="15080" y="3300"/>
                    </a:lnTo>
                    <a:lnTo>
                      <a:pt x="1" y="20694"/>
                    </a:lnTo>
                    <a:lnTo>
                      <a:pt x="8221" y="25499"/>
                    </a:lnTo>
                    <a:lnTo>
                      <a:pt x="23329" y="8075"/>
                    </a:lnTo>
                    <a:lnTo>
                      <a:pt x="26020" y="9667"/>
                    </a:lnTo>
                    <a:lnTo>
                      <a:pt x="2332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 name="Google Shape;9459;p73">
                <a:extLst>
                  <a:ext uri="{FF2B5EF4-FFF2-40B4-BE49-F238E27FC236}">
                    <a16:creationId xmlns:a16="http://schemas.microsoft.com/office/drawing/2014/main" id="{D5079184-3008-B16F-148D-E443A005A813}"/>
                  </a:ext>
                </a:extLst>
              </p:cNvPr>
              <p:cNvGrpSpPr/>
              <p:nvPr/>
            </p:nvGrpSpPr>
            <p:grpSpPr>
              <a:xfrm>
                <a:off x="-3454142" y="2817945"/>
                <a:ext cx="419144" cy="301787"/>
                <a:chOff x="248112" y="3991538"/>
                <a:chExt cx="1989292" cy="1437081"/>
              </a:xfrm>
            </p:grpSpPr>
            <p:sp>
              <p:nvSpPr>
                <p:cNvPr id="338" name="Google Shape;9460;p73">
                  <a:extLst>
                    <a:ext uri="{FF2B5EF4-FFF2-40B4-BE49-F238E27FC236}">
                      <a16:creationId xmlns:a16="http://schemas.microsoft.com/office/drawing/2014/main" id="{A44B2E68-B2FF-9788-CFB1-82BC5187F861}"/>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9461;p73">
                  <a:extLst>
                    <a:ext uri="{FF2B5EF4-FFF2-40B4-BE49-F238E27FC236}">
                      <a16:creationId xmlns:a16="http://schemas.microsoft.com/office/drawing/2014/main" id="{8DF223CF-96FC-8C0E-62A9-EF27E5B3BB09}"/>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9462;p73">
                  <a:extLst>
                    <a:ext uri="{FF2B5EF4-FFF2-40B4-BE49-F238E27FC236}">
                      <a16:creationId xmlns:a16="http://schemas.microsoft.com/office/drawing/2014/main" id="{EF2B6095-B24F-C2AD-4663-7C25962748BC}"/>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9463;p73">
                  <a:extLst>
                    <a:ext uri="{FF2B5EF4-FFF2-40B4-BE49-F238E27FC236}">
                      <a16:creationId xmlns:a16="http://schemas.microsoft.com/office/drawing/2014/main" id="{DD732DF0-51BF-87A8-BB5F-A0ED9E9260CF}"/>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9464;p73">
                  <a:extLst>
                    <a:ext uri="{FF2B5EF4-FFF2-40B4-BE49-F238E27FC236}">
                      <a16:creationId xmlns:a16="http://schemas.microsoft.com/office/drawing/2014/main" id="{35F3FF1C-68E7-5DC1-2CB2-FD463E91F21A}"/>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9465;p73">
                  <a:extLst>
                    <a:ext uri="{FF2B5EF4-FFF2-40B4-BE49-F238E27FC236}">
                      <a16:creationId xmlns:a16="http://schemas.microsoft.com/office/drawing/2014/main" id="{6398EE26-01B1-00EE-45DF-7C9DF9739491}"/>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9466;p73">
                  <a:extLst>
                    <a:ext uri="{FF2B5EF4-FFF2-40B4-BE49-F238E27FC236}">
                      <a16:creationId xmlns:a16="http://schemas.microsoft.com/office/drawing/2014/main" id="{7369D2B2-DB4C-B761-CB8D-8BF8832AA607}"/>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9467;p73">
                  <a:extLst>
                    <a:ext uri="{FF2B5EF4-FFF2-40B4-BE49-F238E27FC236}">
                      <a16:creationId xmlns:a16="http://schemas.microsoft.com/office/drawing/2014/main" id="{41E30D25-2B64-3CF2-AFF1-1FABF8E4FD82}"/>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9468;p73">
                  <a:extLst>
                    <a:ext uri="{FF2B5EF4-FFF2-40B4-BE49-F238E27FC236}">
                      <a16:creationId xmlns:a16="http://schemas.microsoft.com/office/drawing/2014/main" id="{BE90A2AF-40D2-38AD-FCD6-7EB58C08F28F}"/>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9469;p73">
                  <a:extLst>
                    <a:ext uri="{FF2B5EF4-FFF2-40B4-BE49-F238E27FC236}">
                      <a16:creationId xmlns:a16="http://schemas.microsoft.com/office/drawing/2014/main" id="{88E85BB9-692C-5C5B-B0D3-F7581B0F8CF4}"/>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9470;p73">
                  <a:extLst>
                    <a:ext uri="{FF2B5EF4-FFF2-40B4-BE49-F238E27FC236}">
                      <a16:creationId xmlns:a16="http://schemas.microsoft.com/office/drawing/2014/main" id="{C0E68D6D-8E6D-8BF8-EC32-D2C70B994E79}"/>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9471;p73">
                  <a:extLst>
                    <a:ext uri="{FF2B5EF4-FFF2-40B4-BE49-F238E27FC236}">
                      <a16:creationId xmlns:a16="http://schemas.microsoft.com/office/drawing/2014/main" id="{B565CFED-CF1B-F5B2-FC60-1B2F5013719E}"/>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9472;p73">
                  <a:extLst>
                    <a:ext uri="{FF2B5EF4-FFF2-40B4-BE49-F238E27FC236}">
                      <a16:creationId xmlns:a16="http://schemas.microsoft.com/office/drawing/2014/main" id="{28F01A21-6131-956E-720F-9D088D4F2C95}"/>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9473;p73">
                  <a:extLst>
                    <a:ext uri="{FF2B5EF4-FFF2-40B4-BE49-F238E27FC236}">
                      <a16:creationId xmlns:a16="http://schemas.microsoft.com/office/drawing/2014/main" id="{C2A6B10C-2455-1F65-3FF8-889CEF357991}"/>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9474;p73">
                  <a:extLst>
                    <a:ext uri="{FF2B5EF4-FFF2-40B4-BE49-F238E27FC236}">
                      <a16:creationId xmlns:a16="http://schemas.microsoft.com/office/drawing/2014/main" id="{74D2F670-98C9-BC7D-49FD-7CDC6172827D}"/>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9475;p73">
                  <a:extLst>
                    <a:ext uri="{FF2B5EF4-FFF2-40B4-BE49-F238E27FC236}">
                      <a16:creationId xmlns:a16="http://schemas.microsoft.com/office/drawing/2014/main" id="{1935588F-C308-E13C-4D1B-5471031EC215}"/>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9476;p73">
                  <a:extLst>
                    <a:ext uri="{FF2B5EF4-FFF2-40B4-BE49-F238E27FC236}">
                      <a16:creationId xmlns:a16="http://schemas.microsoft.com/office/drawing/2014/main" id="{739DFCA9-55A0-2D7F-0801-DA207EF4FF3F}"/>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9477;p73">
                  <a:extLst>
                    <a:ext uri="{FF2B5EF4-FFF2-40B4-BE49-F238E27FC236}">
                      <a16:creationId xmlns:a16="http://schemas.microsoft.com/office/drawing/2014/main" id="{9AA915BB-76ED-0F14-E9BC-9E675F8876FA}"/>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9478;p73">
                  <a:extLst>
                    <a:ext uri="{FF2B5EF4-FFF2-40B4-BE49-F238E27FC236}">
                      <a16:creationId xmlns:a16="http://schemas.microsoft.com/office/drawing/2014/main" id="{B41A00A1-67F4-D244-6626-31F4D00EAD0C}"/>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7" name="Google Shape;9479;p73">
                  <a:extLst>
                    <a:ext uri="{FF2B5EF4-FFF2-40B4-BE49-F238E27FC236}">
                      <a16:creationId xmlns:a16="http://schemas.microsoft.com/office/drawing/2014/main" id="{28105903-783E-889B-3964-2E92CD9389CD}"/>
                    </a:ext>
                  </a:extLst>
                </p:cNvPr>
                <p:cNvGrpSpPr/>
                <p:nvPr/>
              </p:nvGrpSpPr>
              <p:grpSpPr>
                <a:xfrm>
                  <a:off x="321794" y="4588982"/>
                  <a:ext cx="1841687" cy="839580"/>
                  <a:chOff x="6979299" y="1330610"/>
                  <a:chExt cx="1395641" cy="636238"/>
                </a:xfrm>
              </p:grpSpPr>
              <p:sp>
                <p:nvSpPr>
                  <p:cNvPr id="378" name="Google Shape;9480;p73">
                    <a:extLst>
                      <a:ext uri="{FF2B5EF4-FFF2-40B4-BE49-F238E27FC236}">
                        <a16:creationId xmlns:a16="http://schemas.microsoft.com/office/drawing/2014/main" id="{527EDA1B-A644-4BA6-DEE5-3FEEE2F10B1C}"/>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9481;p73">
                    <a:extLst>
                      <a:ext uri="{FF2B5EF4-FFF2-40B4-BE49-F238E27FC236}">
                        <a16:creationId xmlns:a16="http://schemas.microsoft.com/office/drawing/2014/main" id="{AFC9829A-11A3-470A-69A3-44AC4D567547}"/>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9482;p73">
                    <a:extLst>
                      <a:ext uri="{FF2B5EF4-FFF2-40B4-BE49-F238E27FC236}">
                        <a16:creationId xmlns:a16="http://schemas.microsoft.com/office/drawing/2014/main" id="{6C073BDD-5259-5BF2-1163-67F03759F803}"/>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9483;p73">
                    <a:extLst>
                      <a:ext uri="{FF2B5EF4-FFF2-40B4-BE49-F238E27FC236}">
                        <a16:creationId xmlns:a16="http://schemas.microsoft.com/office/drawing/2014/main" id="{2B853BA4-EC5F-C8B9-28C7-D78AE0E2576B}"/>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9484;p73">
                    <a:extLst>
                      <a:ext uri="{FF2B5EF4-FFF2-40B4-BE49-F238E27FC236}">
                        <a16:creationId xmlns:a16="http://schemas.microsoft.com/office/drawing/2014/main" id="{AF074F1A-A5A5-89DF-D1DC-2454F44B078D}"/>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9485;p73">
                    <a:extLst>
                      <a:ext uri="{FF2B5EF4-FFF2-40B4-BE49-F238E27FC236}">
                        <a16:creationId xmlns:a16="http://schemas.microsoft.com/office/drawing/2014/main" id="{C03BB173-5854-72A7-636D-43EED2A5AAD0}"/>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9486;p73">
                    <a:extLst>
                      <a:ext uri="{FF2B5EF4-FFF2-40B4-BE49-F238E27FC236}">
                        <a16:creationId xmlns:a16="http://schemas.microsoft.com/office/drawing/2014/main" id="{1EA6F956-389E-EC6A-AAED-5C738D9C3084}"/>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9487;p73">
                    <a:extLst>
                      <a:ext uri="{FF2B5EF4-FFF2-40B4-BE49-F238E27FC236}">
                        <a16:creationId xmlns:a16="http://schemas.microsoft.com/office/drawing/2014/main" id="{2D3869F4-E838-C704-7E30-55A57580F117}"/>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9488;p73">
                    <a:extLst>
                      <a:ext uri="{FF2B5EF4-FFF2-40B4-BE49-F238E27FC236}">
                        <a16:creationId xmlns:a16="http://schemas.microsoft.com/office/drawing/2014/main" id="{A00AF70B-6173-5F12-6BD5-6C5D769EDC5A}"/>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9489;p73">
                    <a:extLst>
                      <a:ext uri="{FF2B5EF4-FFF2-40B4-BE49-F238E27FC236}">
                        <a16:creationId xmlns:a16="http://schemas.microsoft.com/office/drawing/2014/main" id="{CC3D9303-23BC-CE5A-00EB-6678FFC836D5}"/>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9490;p73">
                    <a:extLst>
                      <a:ext uri="{FF2B5EF4-FFF2-40B4-BE49-F238E27FC236}">
                        <a16:creationId xmlns:a16="http://schemas.microsoft.com/office/drawing/2014/main" id="{4A9C7D16-0090-E2EB-F15C-6B0F4CAA6FF3}"/>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9491;p73">
                    <a:extLst>
                      <a:ext uri="{FF2B5EF4-FFF2-40B4-BE49-F238E27FC236}">
                        <a16:creationId xmlns:a16="http://schemas.microsoft.com/office/drawing/2014/main" id="{8E52ED15-7540-D2DD-47FB-0073D46CA921}"/>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8" name="Google Shape;9492;p73">
                  <a:extLst>
                    <a:ext uri="{FF2B5EF4-FFF2-40B4-BE49-F238E27FC236}">
                      <a16:creationId xmlns:a16="http://schemas.microsoft.com/office/drawing/2014/main" id="{4F343BA6-AC32-4E99-FB41-F8299BB62F54}"/>
                    </a:ext>
                  </a:extLst>
                </p:cNvPr>
                <p:cNvGrpSpPr/>
                <p:nvPr/>
              </p:nvGrpSpPr>
              <p:grpSpPr>
                <a:xfrm>
                  <a:off x="248112" y="4588978"/>
                  <a:ext cx="1989050" cy="839580"/>
                  <a:chOff x="6923463" y="1502523"/>
                  <a:chExt cx="1507313" cy="636238"/>
                </a:xfrm>
              </p:grpSpPr>
              <p:sp>
                <p:nvSpPr>
                  <p:cNvPr id="365" name="Google Shape;9493;p73">
                    <a:extLst>
                      <a:ext uri="{FF2B5EF4-FFF2-40B4-BE49-F238E27FC236}">
                        <a16:creationId xmlns:a16="http://schemas.microsoft.com/office/drawing/2014/main" id="{F50D0386-0DBD-B4E0-D380-BB9B2A543458}"/>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9494;p73">
                    <a:extLst>
                      <a:ext uri="{FF2B5EF4-FFF2-40B4-BE49-F238E27FC236}">
                        <a16:creationId xmlns:a16="http://schemas.microsoft.com/office/drawing/2014/main" id="{051E91E3-2B9C-99FB-D7DD-C77F050F4055}"/>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9495;p73">
                    <a:extLst>
                      <a:ext uri="{FF2B5EF4-FFF2-40B4-BE49-F238E27FC236}">
                        <a16:creationId xmlns:a16="http://schemas.microsoft.com/office/drawing/2014/main" id="{395BA1EC-BA62-AF4C-9E5B-6BC911D8B99E}"/>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9496;p73">
                    <a:extLst>
                      <a:ext uri="{FF2B5EF4-FFF2-40B4-BE49-F238E27FC236}">
                        <a16:creationId xmlns:a16="http://schemas.microsoft.com/office/drawing/2014/main" id="{2770235C-6003-06D6-9A55-5E7DBDF0C706}"/>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9497;p73">
                    <a:extLst>
                      <a:ext uri="{FF2B5EF4-FFF2-40B4-BE49-F238E27FC236}">
                        <a16:creationId xmlns:a16="http://schemas.microsoft.com/office/drawing/2014/main" id="{D59ECD77-E0AD-98DD-5321-B40E6FBB24BF}"/>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9498;p73">
                    <a:extLst>
                      <a:ext uri="{FF2B5EF4-FFF2-40B4-BE49-F238E27FC236}">
                        <a16:creationId xmlns:a16="http://schemas.microsoft.com/office/drawing/2014/main" id="{A85E2619-1EC1-2643-DCFD-DCFE2C74DDF7}"/>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9499;p73">
                    <a:extLst>
                      <a:ext uri="{FF2B5EF4-FFF2-40B4-BE49-F238E27FC236}">
                        <a16:creationId xmlns:a16="http://schemas.microsoft.com/office/drawing/2014/main" id="{8AFFAA5D-E6A9-C1F5-1698-04E71B65CBF0}"/>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9500;p73">
                    <a:extLst>
                      <a:ext uri="{FF2B5EF4-FFF2-40B4-BE49-F238E27FC236}">
                        <a16:creationId xmlns:a16="http://schemas.microsoft.com/office/drawing/2014/main" id="{3563D206-037F-B9A1-96E1-2EB2AAEB86F0}"/>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9501;p73">
                    <a:extLst>
                      <a:ext uri="{FF2B5EF4-FFF2-40B4-BE49-F238E27FC236}">
                        <a16:creationId xmlns:a16="http://schemas.microsoft.com/office/drawing/2014/main" id="{87A64AEC-ACA1-8115-099F-D5A6B36014CE}"/>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9502;p73">
                    <a:extLst>
                      <a:ext uri="{FF2B5EF4-FFF2-40B4-BE49-F238E27FC236}">
                        <a16:creationId xmlns:a16="http://schemas.microsoft.com/office/drawing/2014/main" id="{165AA1D0-3DF3-B15C-5EEA-D5B5E5644411}"/>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9503;p73">
                    <a:extLst>
                      <a:ext uri="{FF2B5EF4-FFF2-40B4-BE49-F238E27FC236}">
                        <a16:creationId xmlns:a16="http://schemas.microsoft.com/office/drawing/2014/main" id="{109EF197-CF00-C6EA-C017-03C651D6F638}"/>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9504;p73">
                    <a:extLst>
                      <a:ext uri="{FF2B5EF4-FFF2-40B4-BE49-F238E27FC236}">
                        <a16:creationId xmlns:a16="http://schemas.microsoft.com/office/drawing/2014/main" id="{4A4BAA92-508A-B1ED-025E-3E80C75E0060}"/>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9505;p73">
                    <a:extLst>
                      <a:ext uri="{FF2B5EF4-FFF2-40B4-BE49-F238E27FC236}">
                        <a16:creationId xmlns:a16="http://schemas.microsoft.com/office/drawing/2014/main" id="{6CA1A9F4-7A0E-900D-BAFD-08E2F53D4B18}"/>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9" name="Google Shape;9506;p73">
                  <a:extLst>
                    <a:ext uri="{FF2B5EF4-FFF2-40B4-BE49-F238E27FC236}">
                      <a16:creationId xmlns:a16="http://schemas.microsoft.com/office/drawing/2014/main" id="{D6A4387B-BF44-E83C-79B5-6BE6A52E675C}"/>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9507;p73">
                  <a:extLst>
                    <a:ext uri="{FF2B5EF4-FFF2-40B4-BE49-F238E27FC236}">
                      <a16:creationId xmlns:a16="http://schemas.microsoft.com/office/drawing/2014/main" id="{18DB4FF5-58B0-6470-0AE4-A4E39995B98D}"/>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9508;p73">
                  <a:extLst>
                    <a:ext uri="{FF2B5EF4-FFF2-40B4-BE49-F238E27FC236}">
                      <a16:creationId xmlns:a16="http://schemas.microsoft.com/office/drawing/2014/main" id="{9FD3A8EF-FE2B-CC87-3D27-B8D707CD44A2}"/>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9509;p73">
                  <a:extLst>
                    <a:ext uri="{FF2B5EF4-FFF2-40B4-BE49-F238E27FC236}">
                      <a16:creationId xmlns:a16="http://schemas.microsoft.com/office/drawing/2014/main" id="{69E56270-E8C3-31E0-B353-74D8852F4972}"/>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9510;p73">
                  <a:extLst>
                    <a:ext uri="{FF2B5EF4-FFF2-40B4-BE49-F238E27FC236}">
                      <a16:creationId xmlns:a16="http://schemas.microsoft.com/office/drawing/2014/main" id="{FEB68547-9B35-8B02-1A1E-10244FDD4214}"/>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9511;p73">
                  <a:extLst>
                    <a:ext uri="{FF2B5EF4-FFF2-40B4-BE49-F238E27FC236}">
                      <a16:creationId xmlns:a16="http://schemas.microsoft.com/office/drawing/2014/main" id="{D5A6B8DD-5C80-A79B-3B34-27356C0188D1}"/>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 name="Google Shape;9512;p73">
                <a:extLst>
                  <a:ext uri="{FF2B5EF4-FFF2-40B4-BE49-F238E27FC236}">
                    <a16:creationId xmlns:a16="http://schemas.microsoft.com/office/drawing/2014/main" id="{38AFB9E5-FCA4-7318-922B-421A515ADAB1}"/>
                  </a:ext>
                </a:extLst>
              </p:cNvPr>
              <p:cNvGrpSpPr/>
              <p:nvPr/>
            </p:nvGrpSpPr>
            <p:grpSpPr>
              <a:xfrm>
                <a:off x="-3454142" y="2735507"/>
                <a:ext cx="419144" cy="301787"/>
                <a:chOff x="248112" y="3991538"/>
                <a:chExt cx="1989292" cy="1437081"/>
              </a:xfrm>
            </p:grpSpPr>
            <p:sp>
              <p:nvSpPr>
                <p:cNvPr id="286" name="Google Shape;9513;p73">
                  <a:extLst>
                    <a:ext uri="{FF2B5EF4-FFF2-40B4-BE49-F238E27FC236}">
                      <a16:creationId xmlns:a16="http://schemas.microsoft.com/office/drawing/2014/main" id="{D51FA914-1E50-5D0C-3947-29A49D63AEB1}"/>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9514;p73">
                  <a:extLst>
                    <a:ext uri="{FF2B5EF4-FFF2-40B4-BE49-F238E27FC236}">
                      <a16:creationId xmlns:a16="http://schemas.microsoft.com/office/drawing/2014/main" id="{1B6295D4-6DD3-E638-5C61-3E9719FD73B6}"/>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9515;p73">
                  <a:extLst>
                    <a:ext uri="{FF2B5EF4-FFF2-40B4-BE49-F238E27FC236}">
                      <a16:creationId xmlns:a16="http://schemas.microsoft.com/office/drawing/2014/main" id="{FA04DD13-8B3B-F02C-90A7-8C95A55DEAF9}"/>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9516;p73">
                  <a:extLst>
                    <a:ext uri="{FF2B5EF4-FFF2-40B4-BE49-F238E27FC236}">
                      <a16:creationId xmlns:a16="http://schemas.microsoft.com/office/drawing/2014/main" id="{9D2BE3CE-DA86-83A9-E1AB-0112E5AF7BC6}"/>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9517;p73">
                  <a:extLst>
                    <a:ext uri="{FF2B5EF4-FFF2-40B4-BE49-F238E27FC236}">
                      <a16:creationId xmlns:a16="http://schemas.microsoft.com/office/drawing/2014/main" id="{2049808A-3B1B-7F9B-2B4D-29869C111DAF}"/>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9518;p73">
                  <a:extLst>
                    <a:ext uri="{FF2B5EF4-FFF2-40B4-BE49-F238E27FC236}">
                      <a16:creationId xmlns:a16="http://schemas.microsoft.com/office/drawing/2014/main" id="{43BABD77-7658-8BF0-6575-C2E1FD413BEA}"/>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9519;p73">
                  <a:extLst>
                    <a:ext uri="{FF2B5EF4-FFF2-40B4-BE49-F238E27FC236}">
                      <a16:creationId xmlns:a16="http://schemas.microsoft.com/office/drawing/2014/main" id="{BB3EEC8F-B443-DB81-6D70-04416C1AC025}"/>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9520;p73">
                  <a:extLst>
                    <a:ext uri="{FF2B5EF4-FFF2-40B4-BE49-F238E27FC236}">
                      <a16:creationId xmlns:a16="http://schemas.microsoft.com/office/drawing/2014/main" id="{4F535AAD-BD33-2BDE-5078-E34CF9147B9A}"/>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9521;p73">
                  <a:extLst>
                    <a:ext uri="{FF2B5EF4-FFF2-40B4-BE49-F238E27FC236}">
                      <a16:creationId xmlns:a16="http://schemas.microsoft.com/office/drawing/2014/main" id="{3B559F27-E47B-B5E9-AAE1-C630EC119037}"/>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9522;p73">
                  <a:extLst>
                    <a:ext uri="{FF2B5EF4-FFF2-40B4-BE49-F238E27FC236}">
                      <a16:creationId xmlns:a16="http://schemas.microsoft.com/office/drawing/2014/main" id="{6AC15666-AA0F-D996-B64D-E2949F1BB2F1}"/>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9523;p73">
                  <a:extLst>
                    <a:ext uri="{FF2B5EF4-FFF2-40B4-BE49-F238E27FC236}">
                      <a16:creationId xmlns:a16="http://schemas.microsoft.com/office/drawing/2014/main" id="{C946E517-045A-3590-E923-EF2661EA9DE1}"/>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9524;p73">
                  <a:extLst>
                    <a:ext uri="{FF2B5EF4-FFF2-40B4-BE49-F238E27FC236}">
                      <a16:creationId xmlns:a16="http://schemas.microsoft.com/office/drawing/2014/main" id="{0D09CA93-6D42-96E1-991C-7F6C003E4F5F}"/>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9525;p73">
                  <a:extLst>
                    <a:ext uri="{FF2B5EF4-FFF2-40B4-BE49-F238E27FC236}">
                      <a16:creationId xmlns:a16="http://schemas.microsoft.com/office/drawing/2014/main" id="{3D3E7193-A950-478C-65FA-861E3E67EAA2}"/>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9526;p73">
                  <a:extLst>
                    <a:ext uri="{FF2B5EF4-FFF2-40B4-BE49-F238E27FC236}">
                      <a16:creationId xmlns:a16="http://schemas.microsoft.com/office/drawing/2014/main" id="{056B152C-AAFD-3EE8-9E94-A0837E171116}"/>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9527;p73">
                  <a:extLst>
                    <a:ext uri="{FF2B5EF4-FFF2-40B4-BE49-F238E27FC236}">
                      <a16:creationId xmlns:a16="http://schemas.microsoft.com/office/drawing/2014/main" id="{2771AB60-ED43-68F8-71B8-FD9D80DE7EC4}"/>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9528;p73">
                  <a:extLst>
                    <a:ext uri="{FF2B5EF4-FFF2-40B4-BE49-F238E27FC236}">
                      <a16:creationId xmlns:a16="http://schemas.microsoft.com/office/drawing/2014/main" id="{AFE6F3D9-D575-6453-3437-DF1810701496}"/>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9529;p73">
                  <a:extLst>
                    <a:ext uri="{FF2B5EF4-FFF2-40B4-BE49-F238E27FC236}">
                      <a16:creationId xmlns:a16="http://schemas.microsoft.com/office/drawing/2014/main" id="{B2DF19DD-D585-BCAE-9B22-9BC4B1B54A14}"/>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9530;p73">
                  <a:extLst>
                    <a:ext uri="{FF2B5EF4-FFF2-40B4-BE49-F238E27FC236}">
                      <a16:creationId xmlns:a16="http://schemas.microsoft.com/office/drawing/2014/main" id="{7B64297D-BEB6-6CDF-E88C-99BCE09D22A3}"/>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9531;p73">
                  <a:extLst>
                    <a:ext uri="{FF2B5EF4-FFF2-40B4-BE49-F238E27FC236}">
                      <a16:creationId xmlns:a16="http://schemas.microsoft.com/office/drawing/2014/main" id="{B007B29A-98A9-516C-4874-B5356CFD97BB}"/>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5" name="Google Shape;9532;p73">
                  <a:extLst>
                    <a:ext uri="{FF2B5EF4-FFF2-40B4-BE49-F238E27FC236}">
                      <a16:creationId xmlns:a16="http://schemas.microsoft.com/office/drawing/2014/main" id="{D4FFD679-7680-F387-7DB7-F4E3306CE607}"/>
                    </a:ext>
                  </a:extLst>
                </p:cNvPr>
                <p:cNvGrpSpPr/>
                <p:nvPr/>
              </p:nvGrpSpPr>
              <p:grpSpPr>
                <a:xfrm>
                  <a:off x="321794" y="4588982"/>
                  <a:ext cx="1841687" cy="839580"/>
                  <a:chOff x="6979299" y="1330610"/>
                  <a:chExt cx="1395641" cy="636238"/>
                </a:xfrm>
              </p:grpSpPr>
              <p:sp>
                <p:nvSpPr>
                  <p:cNvPr id="326" name="Google Shape;9533;p73">
                    <a:extLst>
                      <a:ext uri="{FF2B5EF4-FFF2-40B4-BE49-F238E27FC236}">
                        <a16:creationId xmlns:a16="http://schemas.microsoft.com/office/drawing/2014/main" id="{11CC5450-BCA2-1DE2-D22C-59773CDDB448}"/>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9534;p73">
                    <a:extLst>
                      <a:ext uri="{FF2B5EF4-FFF2-40B4-BE49-F238E27FC236}">
                        <a16:creationId xmlns:a16="http://schemas.microsoft.com/office/drawing/2014/main" id="{844CC35B-E76B-98D4-C7C3-1BBF743E3A7B}"/>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9535;p73">
                    <a:extLst>
                      <a:ext uri="{FF2B5EF4-FFF2-40B4-BE49-F238E27FC236}">
                        <a16:creationId xmlns:a16="http://schemas.microsoft.com/office/drawing/2014/main" id="{5309795B-2898-F7C9-4A11-32D8DE578A33}"/>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9536;p73">
                    <a:extLst>
                      <a:ext uri="{FF2B5EF4-FFF2-40B4-BE49-F238E27FC236}">
                        <a16:creationId xmlns:a16="http://schemas.microsoft.com/office/drawing/2014/main" id="{0C497611-034D-C882-AA31-77630B0FD692}"/>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9537;p73">
                    <a:extLst>
                      <a:ext uri="{FF2B5EF4-FFF2-40B4-BE49-F238E27FC236}">
                        <a16:creationId xmlns:a16="http://schemas.microsoft.com/office/drawing/2014/main" id="{CBF08AA9-0F18-716C-1AA8-0C4C6FA3BE16}"/>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9538;p73">
                    <a:extLst>
                      <a:ext uri="{FF2B5EF4-FFF2-40B4-BE49-F238E27FC236}">
                        <a16:creationId xmlns:a16="http://schemas.microsoft.com/office/drawing/2014/main" id="{44356C54-F452-8D4E-30B8-A3D793A73384}"/>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9539;p73">
                    <a:extLst>
                      <a:ext uri="{FF2B5EF4-FFF2-40B4-BE49-F238E27FC236}">
                        <a16:creationId xmlns:a16="http://schemas.microsoft.com/office/drawing/2014/main" id="{C0640B22-9C0A-95B3-55F5-512B3E630740}"/>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9540;p73">
                    <a:extLst>
                      <a:ext uri="{FF2B5EF4-FFF2-40B4-BE49-F238E27FC236}">
                        <a16:creationId xmlns:a16="http://schemas.microsoft.com/office/drawing/2014/main" id="{6FA6B056-360D-32D3-1BD8-906BE3F8DEE7}"/>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9541;p73">
                    <a:extLst>
                      <a:ext uri="{FF2B5EF4-FFF2-40B4-BE49-F238E27FC236}">
                        <a16:creationId xmlns:a16="http://schemas.microsoft.com/office/drawing/2014/main" id="{E677B58D-6A40-98F9-7155-FDAEF984E749}"/>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9542;p73">
                    <a:extLst>
                      <a:ext uri="{FF2B5EF4-FFF2-40B4-BE49-F238E27FC236}">
                        <a16:creationId xmlns:a16="http://schemas.microsoft.com/office/drawing/2014/main" id="{DC38D55A-8389-2F82-EA33-10BE555DB836}"/>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9543;p73">
                    <a:extLst>
                      <a:ext uri="{FF2B5EF4-FFF2-40B4-BE49-F238E27FC236}">
                        <a16:creationId xmlns:a16="http://schemas.microsoft.com/office/drawing/2014/main" id="{14FFD58B-D0C6-28E2-9815-78117A9E6C86}"/>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9544;p73">
                    <a:extLst>
                      <a:ext uri="{FF2B5EF4-FFF2-40B4-BE49-F238E27FC236}">
                        <a16:creationId xmlns:a16="http://schemas.microsoft.com/office/drawing/2014/main" id="{150294D6-7C32-0421-14D8-1FAA815649E2}"/>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6" name="Google Shape;9545;p73">
                  <a:extLst>
                    <a:ext uri="{FF2B5EF4-FFF2-40B4-BE49-F238E27FC236}">
                      <a16:creationId xmlns:a16="http://schemas.microsoft.com/office/drawing/2014/main" id="{5BD278D6-8850-7669-F347-2FEA5303C46E}"/>
                    </a:ext>
                  </a:extLst>
                </p:cNvPr>
                <p:cNvGrpSpPr/>
                <p:nvPr/>
              </p:nvGrpSpPr>
              <p:grpSpPr>
                <a:xfrm>
                  <a:off x="248112" y="4588978"/>
                  <a:ext cx="1989050" cy="839580"/>
                  <a:chOff x="6923463" y="1502523"/>
                  <a:chExt cx="1507313" cy="636238"/>
                </a:xfrm>
              </p:grpSpPr>
              <p:sp>
                <p:nvSpPr>
                  <p:cNvPr id="313" name="Google Shape;9546;p73">
                    <a:extLst>
                      <a:ext uri="{FF2B5EF4-FFF2-40B4-BE49-F238E27FC236}">
                        <a16:creationId xmlns:a16="http://schemas.microsoft.com/office/drawing/2014/main" id="{B2714265-4751-C566-2234-D6C865312ADA}"/>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9547;p73">
                    <a:extLst>
                      <a:ext uri="{FF2B5EF4-FFF2-40B4-BE49-F238E27FC236}">
                        <a16:creationId xmlns:a16="http://schemas.microsoft.com/office/drawing/2014/main" id="{8FE7247E-97EB-2B89-A609-261B5CB4AC6D}"/>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9548;p73">
                    <a:extLst>
                      <a:ext uri="{FF2B5EF4-FFF2-40B4-BE49-F238E27FC236}">
                        <a16:creationId xmlns:a16="http://schemas.microsoft.com/office/drawing/2014/main" id="{462904BD-B1FC-412A-B81C-2055A3837C8F}"/>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9549;p73">
                    <a:extLst>
                      <a:ext uri="{FF2B5EF4-FFF2-40B4-BE49-F238E27FC236}">
                        <a16:creationId xmlns:a16="http://schemas.microsoft.com/office/drawing/2014/main" id="{56124E5F-8DCC-A032-DAD0-2CB8ED6E2876}"/>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9550;p73">
                    <a:extLst>
                      <a:ext uri="{FF2B5EF4-FFF2-40B4-BE49-F238E27FC236}">
                        <a16:creationId xmlns:a16="http://schemas.microsoft.com/office/drawing/2014/main" id="{538C66A2-3687-7CB9-BFDC-76D270506F75}"/>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9551;p73">
                    <a:extLst>
                      <a:ext uri="{FF2B5EF4-FFF2-40B4-BE49-F238E27FC236}">
                        <a16:creationId xmlns:a16="http://schemas.microsoft.com/office/drawing/2014/main" id="{9F0ED2DD-5A77-7D66-03C4-FAAD81C79383}"/>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9552;p73">
                    <a:extLst>
                      <a:ext uri="{FF2B5EF4-FFF2-40B4-BE49-F238E27FC236}">
                        <a16:creationId xmlns:a16="http://schemas.microsoft.com/office/drawing/2014/main" id="{CEAA21CA-B0C1-952B-1534-03225AB156E3}"/>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9553;p73">
                    <a:extLst>
                      <a:ext uri="{FF2B5EF4-FFF2-40B4-BE49-F238E27FC236}">
                        <a16:creationId xmlns:a16="http://schemas.microsoft.com/office/drawing/2014/main" id="{5403FECE-FF65-5F25-C3BB-DE0C5278436C}"/>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9554;p73">
                    <a:extLst>
                      <a:ext uri="{FF2B5EF4-FFF2-40B4-BE49-F238E27FC236}">
                        <a16:creationId xmlns:a16="http://schemas.microsoft.com/office/drawing/2014/main" id="{05237090-68F4-F263-88B0-EE025033CF24}"/>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9555;p73">
                    <a:extLst>
                      <a:ext uri="{FF2B5EF4-FFF2-40B4-BE49-F238E27FC236}">
                        <a16:creationId xmlns:a16="http://schemas.microsoft.com/office/drawing/2014/main" id="{5B4F5AE7-FD0E-391A-BC7C-08C89B542E19}"/>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9556;p73">
                    <a:extLst>
                      <a:ext uri="{FF2B5EF4-FFF2-40B4-BE49-F238E27FC236}">
                        <a16:creationId xmlns:a16="http://schemas.microsoft.com/office/drawing/2014/main" id="{8B7DE616-E79A-3168-6FBE-F3C66F28968F}"/>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9557;p73">
                    <a:extLst>
                      <a:ext uri="{FF2B5EF4-FFF2-40B4-BE49-F238E27FC236}">
                        <a16:creationId xmlns:a16="http://schemas.microsoft.com/office/drawing/2014/main" id="{16C4964D-C7EE-D806-E182-D19F6E10303F}"/>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9558;p73">
                    <a:extLst>
                      <a:ext uri="{FF2B5EF4-FFF2-40B4-BE49-F238E27FC236}">
                        <a16:creationId xmlns:a16="http://schemas.microsoft.com/office/drawing/2014/main" id="{6B8F8096-6DEF-BFA8-789D-2E50DAECDC99}"/>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7" name="Google Shape;9559;p73">
                  <a:extLst>
                    <a:ext uri="{FF2B5EF4-FFF2-40B4-BE49-F238E27FC236}">
                      <a16:creationId xmlns:a16="http://schemas.microsoft.com/office/drawing/2014/main" id="{9B15251C-7C28-BA16-5723-1693165EA780}"/>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9560;p73">
                  <a:extLst>
                    <a:ext uri="{FF2B5EF4-FFF2-40B4-BE49-F238E27FC236}">
                      <a16:creationId xmlns:a16="http://schemas.microsoft.com/office/drawing/2014/main" id="{5DD6CD83-2937-81E2-14A3-B760AE3890C2}"/>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9561;p73">
                  <a:extLst>
                    <a:ext uri="{FF2B5EF4-FFF2-40B4-BE49-F238E27FC236}">
                      <a16:creationId xmlns:a16="http://schemas.microsoft.com/office/drawing/2014/main" id="{9C9C15E6-F12F-935A-8AD3-0A40951ECB0F}"/>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9562;p73">
                  <a:extLst>
                    <a:ext uri="{FF2B5EF4-FFF2-40B4-BE49-F238E27FC236}">
                      <a16:creationId xmlns:a16="http://schemas.microsoft.com/office/drawing/2014/main" id="{40528028-5676-73AD-E0F9-A7032B0CB329}"/>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9563;p73">
                  <a:extLst>
                    <a:ext uri="{FF2B5EF4-FFF2-40B4-BE49-F238E27FC236}">
                      <a16:creationId xmlns:a16="http://schemas.microsoft.com/office/drawing/2014/main" id="{9E51E48D-F813-2A02-BEA7-0ED3B3589B61}"/>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9564;p73">
                  <a:extLst>
                    <a:ext uri="{FF2B5EF4-FFF2-40B4-BE49-F238E27FC236}">
                      <a16:creationId xmlns:a16="http://schemas.microsoft.com/office/drawing/2014/main" id="{441D2DE2-8970-9BAF-1B36-C92A10C815FD}"/>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 name="Google Shape;9565;p73">
                <a:extLst>
                  <a:ext uri="{FF2B5EF4-FFF2-40B4-BE49-F238E27FC236}">
                    <a16:creationId xmlns:a16="http://schemas.microsoft.com/office/drawing/2014/main" id="{9B679A9D-72CF-D169-476A-FCC8E1D9E3BE}"/>
                  </a:ext>
                </a:extLst>
              </p:cNvPr>
              <p:cNvGrpSpPr/>
              <p:nvPr/>
            </p:nvGrpSpPr>
            <p:grpSpPr>
              <a:xfrm>
                <a:off x="-3454142" y="2651507"/>
                <a:ext cx="419144" cy="301787"/>
                <a:chOff x="248112" y="3991538"/>
                <a:chExt cx="1989292" cy="1437081"/>
              </a:xfrm>
            </p:grpSpPr>
            <p:sp>
              <p:nvSpPr>
                <p:cNvPr id="234" name="Google Shape;9566;p73">
                  <a:extLst>
                    <a:ext uri="{FF2B5EF4-FFF2-40B4-BE49-F238E27FC236}">
                      <a16:creationId xmlns:a16="http://schemas.microsoft.com/office/drawing/2014/main" id="{9AC4030A-0085-8FBF-481E-8BBC8DCA0BD4}"/>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9567;p73">
                  <a:extLst>
                    <a:ext uri="{FF2B5EF4-FFF2-40B4-BE49-F238E27FC236}">
                      <a16:creationId xmlns:a16="http://schemas.microsoft.com/office/drawing/2014/main" id="{B9B82646-7A16-6F72-6716-A432F9369C31}"/>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9568;p73">
                  <a:extLst>
                    <a:ext uri="{FF2B5EF4-FFF2-40B4-BE49-F238E27FC236}">
                      <a16:creationId xmlns:a16="http://schemas.microsoft.com/office/drawing/2014/main" id="{A3E7363B-C2C3-4BC8-7AF1-B0DE05B68F28}"/>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9569;p73">
                  <a:extLst>
                    <a:ext uri="{FF2B5EF4-FFF2-40B4-BE49-F238E27FC236}">
                      <a16:creationId xmlns:a16="http://schemas.microsoft.com/office/drawing/2014/main" id="{BE5160B9-DBE9-5754-A0BB-D1D1B6FC4B6C}"/>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9570;p73">
                  <a:extLst>
                    <a:ext uri="{FF2B5EF4-FFF2-40B4-BE49-F238E27FC236}">
                      <a16:creationId xmlns:a16="http://schemas.microsoft.com/office/drawing/2014/main" id="{F06712B0-3CD9-0723-B86E-A46F1DCBBA62}"/>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9571;p73">
                  <a:extLst>
                    <a:ext uri="{FF2B5EF4-FFF2-40B4-BE49-F238E27FC236}">
                      <a16:creationId xmlns:a16="http://schemas.microsoft.com/office/drawing/2014/main" id="{CAA2816A-C33D-4429-1A23-96F9BF852282}"/>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9572;p73">
                  <a:extLst>
                    <a:ext uri="{FF2B5EF4-FFF2-40B4-BE49-F238E27FC236}">
                      <a16:creationId xmlns:a16="http://schemas.microsoft.com/office/drawing/2014/main" id="{D73023BB-11DB-7C15-58B7-1EACC044AAA6}"/>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9573;p73">
                  <a:extLst>
                    <a:ext uri="{FF2B5EF4-FFF2-40B4-BE49-F238E27FC236}">
                      <a16:creationId xmlns:a16="http://schemas.microsoft.com/office/drawing/2014/main" id="{B3C45925-7E7C-A6F8-98F0-CEF7425075AA}"/>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9574;p73">
                  <a:extLst>
                    <a:ext uri="{FF2B5EF4-FFF2-40B4-BE49-F238E27FC236}">
                      <a16:creationId xmlns:a16="http://schemas.microsoft.com/office/drawing/2014/main" id="{5573CA83-D0A6-E228-93DE-E251F9F495D3}"/>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9575;p73">
                  <a:extLst>
                    <a:ext uri="{FF2B5EF4-FFF2-40B4-BE49-F238E27FC236}">
                      <a16:creationId xmlns:a16="http://schemas.microsoft.com/office/drawing/2014/main" id="{37C627F1-6551-0CC4-DB7F-BB5E886E2E3E}"/>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9576;p73">
                  <a:extLst>
                    <a:ext uri="{FF2B5EF4-FFF2-40B4-BE49-F238E27FC236}">
                      <a16:creationId xmlns:a16="http://schemas.microsoft.com/office/drawing/2014/main" id="{5C87857A-7E8B-CACC-E251-927A294A27A4}"/>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9577;p73">
                  <a:extLst>
                    <a:ext uri="{FF2B5EF4-FFF2-40B4-BE49-F238E27FC236}">
                      <a16:creationId xmlns:a16="http://schemas.microsoft.com/office/drawing/2014/main" id="{975E5FBE-4F12-06CF-CE21-20C6823EF0B7}"/>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9578;p73">
                  <a:extLst>
                    <a:ext uri="{FF2B5EF4-FFF2-40B4-BE49-F238E27FC236}">
                      <a16:creationId xmlns:a16="http://schemas.microsoft.com/office/drawing/2014/main" id="{8AD1CF16-640B-3AF1-9D37-80298D9F384A}"/>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9579;p73">
                  <a:extLst>
                    <a:ext uri="{FF2B5EF4-FFF2-40B4-BE49-F238E27FC236}">
                      <a16:creationId xmlns:a16="http://schemas.microsoft.com/office/drawing/2014/main" id="{39697DA2-428F-ECC8-2691-C16279112EA7}"/>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9580;p73">
                  <a:extLst>
                    <a:ext uri="{FF2B5EF4-FFF2-40B4-BE49-F238E27FC236}">
                      <a16:creationId xmlns:a16="http://schemas.microsoft.com/office/drawing/2014/main" id="{1B2D6748-4F96-A4B1-CFA0-C27EC4B364C5}"/>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9581;p73">
                  <a:extLst>
                    <a:ext uri="{FF2B5EF4-FFF2-40B4-BE49-F238E27FC236}">
                      <a16:creationId xmlns:a16="http://schemas.microsoft.com/office/drawing/2014/main" id="{EE5E569A-9594-C76C-6340-1162CE06DFFC}"/>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9582;p73">
                  <a:extLst>
                    <a:ext uri="{FF2B5EF4-FFF2-40B4-BE49-F238E27FC236}">
                      <a16:creationId xmlns:a16="http://schemas.microsoft.com/office/drawing/2014/main" id="{D6FF04EB-CFA8-3503-5FBB-55D9F2908A67}"/>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9583;p73">
                  <a:extLst>
                    <a:ext uri="{FF2B5EF4-FFF2-40B4-BE49-F238E27FC236}">
                      <a16:creationId xmlns:a16="http://schemas.microsoft.com/office/drawing/2014/main" id="{FBB1F834-9E13-6FE0-F5B5-7B852B4BCD6B}"/>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9584;p73">
                  <a:extLst>
                    <a:ext uri="{FF2B5EF4-FFF2-40B4-BE49-F238E27FC236}">
                      <a16:creationId xmlns:a16="http://schemas.microsoft.com/office/drawing/2014/main" id="{0F210C70-587E-5B10-BE93-6CFF8FAE61D5}"/>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3" name="Google Shape;9585;p73">
                  <a:extLst>
                    <a:ext uri="{FF2B5EF4-FFF2-40B4-BE49-F238E27FC236}">
                      <a16:creationId xmlns:a16="http://schemas.microsoft.com/office/drawing/2014/main" id="{498C7A3D-3542-C328-6E78-876E0B524FE0}"/>
                    </a:ext>
                  </a:extLst>
                </p:cNvPr>
                <p:cNvGrpSpPr/>
                <p:nvPr/>
              </p:nvGrpSpPr>
              <p:grpSpPr>
                <a:xfrm>
                  <a:off x="321794" y="4588982"/>
                  <a:ext cx="1841687" cy="839580"/>
                  <a:chOff x="6979299" y="1330610"/>
                  <a:chExt cx="1395641" cy="636238"/>
                </a:xfrm>
              </p:grpSpPr>
              <p:sp>
                <p:nvSpPr>
                  <p:cNvPr id="274" name="Google Shape;9586;p73">
                    <a:extLst>
                      <a:ext uri="{FF2B5EF4-FFF2-40B4-BE49-F238E27FC236}">
                        <a16:creationId xmlns:a16="http://schemas.microsoft.com/office/drawing/2014/main" id="{89F52B17-2FED-3356-9BFD-01A9CF37AF0D}"/>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9587;p73">
                    <a:extLst>
                      <a:ext uri="{FF2B5EF4-FFF2-40B4-BE49-F238E27FC236}">
                        <a16:creationId xmlns:a16="http://schemas.microsoft.com/office/drawing/2014/main" id="{959CC3E9-B808-422E-1A57-F92D9203EB8F}"/>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9588;p73">
                    <a:extLst>
                      <a:ext uri="{FF2B5EF4-FFF2-40B4-BE49-F238E27FC236}">
                        <a16:creationId xmlns:a16="http://schemas.microsoft.com/office/drawing/2014/main" id="{1853F19C-4F9B-8053-FE60-880F54178B75}"/>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9589;p73">
                    <a:extLst>
                      <a:ext uri="{FF2B5EF4-FFF2-40B4-BE49-F238E27FC236}">
                        <a16:creationId xmlns:a16="http://schemas.microsoft.com/office/drawing/2014/main" id="{3FA2B730-444B-64AA-8153-17830FB0C452}"/>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9590;p73">
                    <a:extLst>
                      <a:ext uri="{FF2B5EF4-FFF2-40B4-BE49-F238E27FC236}">
                        <a16:creationId xmlns:a16="http://schemas.microsoft.com/office/drawing/2014/main" id="{5BC9C561-B4EA-D000-678C-601AE7D56C07}"/>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9591;p73">
                    <a:extLst>
                      <a:ext uri="{FF2B5EF4-FFF2-40B4-BE49-F238E27FC236}">
                        <a16:creationId xmlns:a16="http://schemas.microsoft.com/office/drawing/2014/main" id="{DED582F5-DEA7-2C81-E7ED-711BD43BB278}"/>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9592;p73">
                    <a:extLst>
                      <a:ext uri="{FF2B5EF4-FFF2-40B4-BE49-F238E27FC236}">
                        <a16:creationId xmlns:a16="http://schemas.microsoft.com/office/drawing/2014/main" id="{6A2F97ED-BDCD-DCCA-96FB-CDEA00C162EC}"/>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9593;p73">
                    <a:extLst>
                      <a:ext uri="{FF2B5EF4-FFF2-40B4-BE49-F238E27FC236}">
                        <a16:creationId xmlns:a16="http://schemas.microsoft.com/office/drawing/2014/main" id="{00C1F1AF-DA15-B06D-0ED8-8DB78397AC47}"/>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9594;p73">
                    <a:extLst>
                      <a:ext uri="{FF2B5EF4-FFF2-40B4-BE49-F238E27FC236}">
                        <a16:creationId xmlns:a16="http://schemas.microsoft.com/office/drawing/2014/main" id="{34E09A6C-0885-8A6F-DDD5-F80CA299096D}"/>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9595;p73">
                    <a:extLst>
                      <a:ext uri="{FF2B5EF4-FFF2-40B4-BE49-F238E27FC236}">
                        <a16:creationId xmlns:a16="http://schemas.microsoft.com/office/drawing/2014/main" id="{095DCD19-EE8F-5C58-6FC6-C3D2A23816AB}"/>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9596;p73">
                    <a:extLst>
                      <a:ext uri="{FF2B5EF4-FFF2-40B4-BE49-F238E27FC236}">
                        <a16:creationId xmlns:a16="http://schemas.microsoft.com/office/drawing/2014/main" id="{16534902-4CB7-1D0D-1B76-D3D44E300C95}"/>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9597;p73">
                    <a:extLst>
                      <a:ext uri="{FF2B5EF4-FFF2-40B4-BE49-F238E27FC236}">
                        <a16:creationId xmlns:a16="http://schemas.microsoft.com/office/drawing/2014/main" id="{D32DAFA2-0A9F-BC65-5A6B-628BF6534630}"/>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4" name="Google Shape;9598;p73">
                  <a:extLst>
                    <a:ext uri="{FF2B5EF4-FFF2-40B4-BE49-F238E27FC236}">
                      <a16:creationId xmlns:a16="http://schemas.microsoft.com/office/drawing/2014/main" id="{36BD7698-EDEF-D300-3A1B-EF50C267B0E5}"/>
                    </a:ext>
                  </a:extLst>
                </p:cNvPr>
                <p:cNvGrpSpPr/>
                <p:nvPr/>
              </p:nvGrpSpPr>
              <p:grpSpPr>
                <a:xfrm>
                  <a:off x="248112" y="4588978"/>
                  <a:ext cx="1989050" cy="839580"/>
                  <a:chOff x="6923463" y="1502523"/>
                  <a:chExt cx="1507313" cy="636238"/>
                </a:xfrm>
              </p:grpSpPr>
              <p:sp>
                <p:nvSpPr>
                  <p:cNvPr id="261" name="Google Shape;9599;p73">
                    <a:extLst>
                      <a:ext uri="{FF2B5EF4-FFF2-40B4-BE49-F238E27FC236}">
                        <a16:creationId xmlns:a16="http://schemas.microsoft.com/office/drawing/2014/main" id="{573D2FF3-3FE8-317E-6C90-D5C5EB86C9DB}"/>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9600;p73">
                    <a:extLst>
                      <a:ext uri="{FF2B5EF4-FFF2-40B4-BE49-F238E27FC236}">
                        <a16:creationId xmlns:a16="http://schemas.microsoft.com/office/drawing/2014/main" id="{A97DC3D8-2294-B36C-7533-422CE769AF84}"/>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9601;p73">
                    <a:extLst>
                      <a:ext uri="{FF2B5EF4-FFF2-40B4-BE49-F238E27FC236}">
                        <a16:creationId xmlns:a16="http://schemas.microsoft.com/office/drawing/2014/main" id="{69CE45FC-2C7D-9954-CB18-15CB1573504C}"/>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9602;p73">
                    <a:extLst>
                      <a:ext uri="{FF2B5EF4-FFF2-40B4-BE49-F238E27FC236}">
                        <a16:creationId xmlns:a16="http://schemas.microsoft.com/office/drawing/2014/main" id="{66B618D7-D76A-27CF-CE8C-2C7235B50F88}"/>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9603;p73">
                    <a:extLst>
                      <a:ext uri="{FF2B5EF4-FFF2-40B4-BE49-F238E27FC236}">
                        <a16:creationId xmlns:a16="http://schemas.microsoft.com/office/drawing/2014/main" id="{97790153-5869-943A-B157-A0F7DC1E5336}"/>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9604;p73">
                    <a:extLst>
                      <a:ext uri="{FF2B5EF4-FFF2-40B4-BE49-F238E27FC236}">
                        <a16:creationId xmlns:a16="http://schemas.microsoft.com/office/drawing/2014/main" id="{F16B1179-0AD6-1EFD-9581-1D8F4858EBA3}"/>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9605;p73">
                    <a:extLst>
                      <a:ext uri="{FF2B5EF4-FFF2-40B4-BE49-F238E27FC236}">
                        <a16:creationId xmlns:a16="http://schemas.microsoft.com/office/drawing/2014/main" id="{32E14C9A-5877-A872-792F-40549DDA7F45}"/>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9606;p73">
                    <a:extLst>
                      <a:ext uri="{FF2B5EF4-FFF2-40B4-BE49-F238E27FC236}">
                        <a16:creationId xmlns:a16="http://schemas.microsoft.com/office/drawing/2014/main" id="{CF45F6BF-D5CF-53A4-55BF-B2C0D6DEB30D}"/>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9607;p73">
                    <a:extLst>
                      <a:ext uri="{FF2B5EF4-FFF2-40B4-BE49-F238E27FC236}">
                        <a16:creationId xmlns:a16="http://schemas.microsoft.com/office/drawing/2014/main" id="{F1523653-058C-1ABA-32A6-63662B7FD4C6}"/>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9608;p73">
                    <a:extLst>
                      <a:ext uri="{FF2B5EF4-FFF2-40B4-BE49-F238E27FC236}">
                        <a16:creationId xmlns:a16="http://schemas.microsoft.com/office/drawing/2014/main" id="{974FB180-5E91-009C-F855-25A546B49E03}"/>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9609;p73">
                    <a:extLst>
                      <a:ext uri="{FF2B5EF4-FFF2-40B4-BE49-F238E27FC236}">
                        <a16:creationId xmlns:a16="http://schemas.microsoft.com/office/drawing/2014/main" id="{22728DE5-274A-2FF1-52DF-18C1EF714526}"/>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9610;p73">
                    <a:extLst>
                      <a:ext uri="{FF2B5EF4-FFF2-40B4-BE49-F238E27FC236}">
                        <a16:creationId xmlns:a16="http://schemas.microsoft.com/office/drawing/2014/main" id="{3A44D4BC-03A8-5E0E-D297-EEDA1953BBC5}"/>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9611;p73">
                    <a:extLst>
                      <a:ext uri="{FF2B5EF4-FFF2-40B4-BE49-F238E27FC236}">
                        <a16:creationId xmlns:a16="http://schemas.microsoft.com/office/drawing/2014/main" id="{CAD6D68E-E24F-1397-99A2-22B66D954A04}"/>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9612;p73">
                  <a:extLst>
                    <a:ext uri="{FF2B5EF4-FFF2-40B4-BE49-F238E27FC236}">
                      <a16:creationId xmlns:a16="http://schemas.microsoft.com/office/drawing/2014/main" id="{B3BDB6CA-CCD1-6B3E-EF7F-C3F1F32930B7}"/>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9613;p73">
                  <a:extLst>
                    <a:ext uri="{FF2B5EF4-FFF2-40B4-BE49-F238E27FC236}">
                      <a16:creationId xmlns:a16="http://schemas.microsoft.com/office/drawing/2014/main" id="{9C71D04A-77D5-6C5F-4A8A-F15F8AEB5B98}"/>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9614;p73">
                  <a:extLst>
                    <a:ext uri="{FF2B5EF4-FFF2-40B4-BE49-F238E27FC236}">
                      <a16:creationId xmlns:a16="http://schemas.microsoft.com/office/drawing/2014/main" id="{22A04312-60F2-A394-F2AA-67BBEF304456}"/>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9615;p73">
                  <a:extLst>
                    <a:ext uri="{FF2B5EF4-FFF2-40B4-BE49-F238E27FC236}">
                      <a16:creationId xmlns:a16="http://schemas.microsoft.com/office/drawing/2014/main" id="{4A10A764-B012-FAB6-30F8-8E60114D6490}"/>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9616;p73">
                  <a:extLst>
                    <a:ext uri="{FF2B5EF4-FFF2-40B4-BE49-F238E27FC236}">
                      <a16:creationId xmlns:a16="http://schemas.microsoft.com/office/drawing/2014/main" id="{F576DC21-29D8-DBE0-004D-2A4805749866}"/>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9617;p73">
                  <a:extLst>
                    <a:ext uri="{FF2B5EF4-FFF2-40B4-BE49-F238E27FC236}">
                      <a16:creationId xmlns:a16="http://schemas.microsoft.com/office/drawing/2014/main" id="{305E7442-A457-F578-69CA-4CD00B9C25F0}"/>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 name="Google Shape;9618;p73">
                <a:extLst>
                  <a:ext uri="{FF2B5EF4-FFF2-40B4-BE49-F238E27FC236}">
                    <a16:creationId xmlns:a16="http://schemas.microsoft.com/office/drawing/2014/main" id="{80E24662-7554-1C16-DE84-57AC9F4277C5}"/>
                  </a:ext>
                </a:extLst>
              </p:cNvPr>
              <p:cNvGrpSpPr/>
              <p:nvPr/>
            </p:nvGrpSpPr>
            <p:grpSpPr>
              <a:xfrm>
                <a:off x="-3438012" y="2510967"/>
                <a:ext cx="419144" cy="301787"/>
                <a:chOff x="248112" y="3991538"/>
                <a:chExt cx="1989292" cy="1437081"/>
              </a:xfrm>
            </p:grpSpPr>
            <p:sp>
              <p:nvSpPr>
                <p:cNvPr id="182" name="Google Shape;9619;p73">
                  <a:extLst>
                    <a:ext uri="{FF2B5EF4-FFF2-40B4-BE49-F238E27FC236}">
                      <a16:creationId xmlns:a16="http://schemas.microsoft.com/office/drawing/2014/main" id="{D0A2EB4B-F98E-C08F-982D-73D4D1AD1403}"/>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620;p73">
                  <a:extLst>
                    <a:ext uri="{FF2B5EF4-FFF2-40B4-BE49-F238E27FC236}">
                      <a16:creationId xmlns:a16="http://schemas.microsoft.com/office/drawing/2014/main" id="{620DB56A-9C68-4FA3-7875-7D6FCE415BEB}"/>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621;p73">
                  <a:extLst>
                    <a:ext uri="{FF2B5EF4-FFF2-40B4-BE49-F238E27FC236}">
                      <a16:creationId xmlns:a16="http://schemas.microsoft.com/office/drawing/2014/main" id="{942634EF-A2B5-2BF2-A13E-B47FCA3AF5FD}"/>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622;p73">
                  <a:extLst>
                    <a:ext uri="{FF2B5EF4-FFF2-40B4-BE49-F238E27FC236}">
                      <a16:creationId xmlns:a16="http://schemas.microsoft.com/office/drawing/2014/main" id="{5F9AC0ED-DDC6-CC11-7370-14310D633C76}"/>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623;p73">
                  <a:extLst>
                    <a:ext uri="{FF2B5EF4-FFF2-40B4-BE49-F238E27FC236}">
                      <a16:creationId xmlns:a16="http://schemas.microsoft.com/office/drawing/2014/main" id="{DAC83F7C-6CB3-E928-BCAE-1EF3CF51E469}"/>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624;p73">
                  <a:extLst>
                    <a:ext uri="{FF2B5EF4-FFF2-40B4-BE49-F238E27FC236}">
                      <a16:creationId xmlns:a16="http://schemas.microsoft.com/office/drawing/2014/main" id="{D8B901B1-ECE7-F0FB-8BBA-D1E92AC3F369}"/>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625;p73">
                  <a:extLst>
                    <a:ext uri="{FF2B5EF4-FFF2-40B4-BE49-F238E27FC236}">
                      <a16:creationId xmlns:a16="http://schemas.microsoft.com/office/drawing/2014/main" id="{994E6098-44A9-8012-222F-75266A3C515C}"/>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626;p73">
                  <a:extLst>
                    <a:ext uri="{FF2B5EF4-FFF2-40B4-BE49-F238E27FC236}">
                      <a16:creationId xmlns:a16="http://schemas.microsoft.com/office/drawing/2014/main" id="{B964BCB1-BC60-170E-7FC1-0BD57BF428F6}"/>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627;p73">
                  <a:extLst>
                    <a:ext uri="{FF2B5EF4-FFF2-40B4-BE49-F238E27FC236}">
                      <a16:creationId xmlns:a16="http://schemas.microsoft.com/office/drawing/2014/main" id="{8B423460-7D24-F9DF-26E2-6C129F401599}"/>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628;p73">
                  <a:extLst>
                    <a:ext uri="{FF2B5EF4-FFF2-40B4-BE49-F238E27FC236}">
                      <a16:creationId xmlns:a16="http://schemas.microsoft.com/office/drawing/2014/main" id="{F9A52EF5-C33F-E923-7973-15AFE49326CD}"/>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629;p73">
                  <a:extLst>
                    <a:ext uri="{FF2B5EF4-FFF2-40B4-BE49-F238E27FC236}">
                      <a16:creationId xmlns:a16="http://schemas.microsoft.com/office/drawing/2014/main" id="{9A8DA89A-35B9-D33B-FF36-E50A106DFA96}"/>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630;p73">
                  <a:extLst>
                    <a:ext uri="{FF2B5EF4-FFF2-40B4-BE49-F238E27FC236}">
                      <a16:creationId xmlns:a16="http://schemas.microsoft.com/office/drawing/2014/main" id="{19144C3E-1DE8-A66F-E056-EC39785B10BE}"/>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631;p73">
                  <a:extLst>
                    <a:ext uri="{FF2B5EF4-FFF2-40B4-BE49-F238E27FC236}">
                      <a16:creationId xmlns:a16="http://schemas.microsoft.com/office/drawing/2014/main" id="{3B8CFD76-2679-2B3C-EADE-3805CB16BD05}"/>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632;p73">
                  <a:extLst>
                    <a:ext uri="{FF2B5EF4-FFF2-40B4-BE49-F238E27FC236}">
                      <a16:creationId xmlns:a16="http://schemas.microsoft.com/office/drawing/2014/main" id="{2A880A57-3E65-B98B-6079-3D4211372CCC}"/>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633;p73">
                  <a:extLst>
                    <a:ext uri="{FF2B5EF4-FFF2-40B4-BE49-F238E27FC236}">
                      <a16:creationId xmlns:a16="http://schemas.microsoft.com/office/drawing/2014/main" id="{5C56B8C1-F77E-F016-8C74-B7AC92716B9D}"/>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634;p73">
                  <a:extLst>
                    <a:ext uri="{FF2B5EF4-FFF2-40B4-BE49-F238E27FC236}">
                      <a16:creationId xmlns:a16="http://schemas.microsoft.com/office/drawing/2014/main" id="{BBF0A2E8-3EFC-948B-800F-4F01F28CBF35}"/>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635;p73">
                  <a:extLst>
                    <a:ext uri="{FF2B5EF4-FFF2-40B4-BE49-F238E27FC236}">
                      <a16:creationId xmlns:a16="http://schemas.microsoft.com/office/drawing/2014/main" id="{DE823FF7-DE3F-B98B-C342-B303989B6657}"/>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9636;p73">
                  <a:extLst>
                    <a:ext uri="{FF2B5EF4-FFF2-40B4-BE49-F238E27FC236}">
                      <a16:creationId xmlns:a16="http://schemas.microsoft.com/office/drawing/2014/main" id="{A1385FC4-FEC2-E14A-2EBD-00A08A6D2C56}"/>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9637;p73">
                  <a:extLst>
                    <a:ext uri="{FF2B5EF4-FFF2-40B4-BE49-F238E27FC236}">
                      <a16:creationId xmlns:a16="http://schemas.microsoft.com/office/drawing/2014/main" id="{89B630BE-5D4B-EC13-5A95-EFD743506A25}"/>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1" name="Google Shape;9638;p73">
                  <a:extLst>
                    <a:ext uri="{FF2B5EF4-FFF2-40B4-BE49-F238E27FC236}">
                      <a16:creationId xmlns:a16="http://schemas.microsoft.com/office/drawing/2014/main" id="{90BB664D-FE47-2834-5D92-0EA226813653}"/>
                    </a:ext>
                  </a:extLst>
                </p:cNvPr>
                <p:cNvGrpSpPr/>
                <p:nvPr/>
              </p:nvGrpSpPr>
              <p:grpSpPr>
                <a:xfrm>
                  <a:off x="321794" y="4588982"/>
                  <a:ext cx="1841687" cy="839580"/>
                  <a:chOff x="6979299" y="1330610"/>
                  <a:chExt cx="1395641" cy="636238"/>
                </a:xfrm>
              </p:grpSpPr>
              <p:sp>
                <p:nvSpPr>
                  <p:cNvPr id="222" name="Google Shape;9639;p73">
                    <a:extLst>
                      <a:ext uri="{FF2B5EF4-FFF2-40B4-BE49-F238E27FC236}">
                        <a16:creationId xmlns:a16="http://schemas.microsoft.com/office/drawing/2014/main" id="{860EA054-F691-0062-1038-98D72D4ED145}"/>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9640;p73">
                    <a:extLst>
                      <a:ext uri="{FF2B5EF4-FFF2-40B4-BE49-F238E27FC236}">
                        <a16:creationId xmlns:a16="http://schemas.microsoft.com/office/drawing/2014/main" id="{3031019A-7B24-7BF1-277D-05F9DBF139E1}"/>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9641;p73">
                    <a:extLst>
                      <a:ext uri="{FF2B5EF4-FFF2-40B4-BE49-F238E27FC236}">
                        <a16:creationId xmlns:a16="http://schemas.microsoft.com/office/drawing/2014/main" id="{3861339F-5D71-A20A-11FA-6ED90F5202A2}"/>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9642;p73">
                    <a:extLst>
                      <a:ext uri="{FF2B5EF4-FFF2-40B4-BE49-F238E27FC236}">
                        <a16:creationId xmlns:a16="http://schemas.microsoft.com/office/drawing/2014/main" id="{133C0F50-2B6D-4FF0-CBF6-EE213D54304D}"/>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9643;p73">
                    <a:extLst>
                      <a:ext uri="{FF2B5EF4-FFF2-40B4-BE49-F238E27FC236}">
                        <a16:creationId xmlns:a16="http://schemas.microsoft.com/office/drawing/2014/main" id="{B42C4736-E55D-DD30-09A6-0B148AAC959D}"/>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9644;p73">
                    <a:extLst>
                      <a:ext uri="{FF2B5EF4-FFF2-40B4-BE49-F238E27FC236}">
                        <a16:creationId xmlns:a16="http://schemas.microsoft.com/office/drawing/2014/main" id="{A11CB904-D974-F34E-5474-9D84E28E70C5}"/>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9645;p73">
                    <a:extLst>
                      <a:ext uri="{FF2B5EF4-FFF2-40B4-BE49-F238E27FC236}">
                        <a16:creationId xmlns:a16="http://schemas.microsoft.com/office/drawing/2014/main" id="{2D875750-A811-82D2-B5EC-632FF971FDEF}"/>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9646;p73">
                    <a:extLst>
                      <a:ext uri="{FF2B5EF4-FFF2-40B4-BE49-F238E27FC236}">
                        <a16:creationId xmlns:a16="http://schemas.microsoft.com/office/drawing/2014/main" id="{E81742E3-B2E6-B3A9-86FD-3A5ACC8CF30E}"/>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9647;p73">
                    <a:extLst>
                      <a:ext uri="{FF2B5EF4-FFF2-40B4-BE49-F238E27FC236}">
                        <a16:creationId xmlns:a16="http://schemas.microsoft.com/office/drawing/2014/main" id="{22AA49E1-54D0-C7D2-225A-04037547BCA4}"/>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9648;p73">
                    <a:extLst>
                      <a:ext uri="{FF2B5EF4-FFF2-40B4-BE49-F238E27FC236}">
                        <a16:creationId xmlns:a16="http://schemas.microsoft.com/office/drawing/2014/main" id="{3A96A158-B182-40BC-9C89-BFC83A257F17}"/>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9649;p73">
                    <a:extLst>
                      <a:ext uri="{FF2B5EF4-FFF2-40B4-BE49-F238E27FC236}">
                        <a16:creationId xmlns:a16="http://schemas.microsoft.com/office/drawing/2014/main" id="{32D82076-CC58-03EE-9B31-F3ECE5A8A680}"/>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9650;p73">
                    <a:extLst>
                      <a:ext uri="{FF2B5EF4-FFF2-40B4-BE49-F238E27FC236}">
                        <a16:creationId xmlns:a16="http://schemas.microsoft.com/office/drawing/2014/main" id="{7B1B4E94-598D-E48C-10F4-2BDA975A69E1}"/>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9651;p73">
                  <a:extLst>
                    <a:ext uri="{FF2B5EF4-FFF2-40B4-BE49-F238E27FC236}">
                      <a16:creationId xmlns:a16="http://schemas.microsoft.com/office/drawing/2014/main" id="{FD29AA97-FD4C-B76B-C40B-5DFBF0D6E160}"/>
                    </a:ext>
                  </a:extLst>
                </p:cNvPr>
                <p:cNvGrpSpPr/>
                <p:nvPr/>
              </p:nvGrpSpPr>
              <p:grpSpPr>
                <a:xfrm>
                  <a:off x="248112" y="4588978"/>
                  <a:ext cx="1989050" cy="839580"/>
                  <a:chOff x="6923463" y="1502523"/>
                  <a:chExt cx="1507313" cy="636238"/>
                </a:xfrm>
              </p:grpSpPr>
              <p:sp>
                <p:nvSpPr>
                  <p:cNvPr id="209" name="Google Shape;9652;p73">
                    <a:extLst>
                      <a:ext uri="{FF2B5EF4-FFF2-40B4-BE49-F238E27FC236}">
                        <a16:creationId xmlns:a16="http://schemas.microsoft.com/office/drawing/2014/main" id="{C28547B1-8F7F-039E-5B55-67EF3C4BEB1A}"/>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9653;p73">
                    <a:extLst>
                      <a:ext uri="{FF2B5EF4-FFF2-40B4-BE49-F238E27FC236}">
                        <a16:creationId xmlns:a16="http://schemas.microsoft.com/office/drawing/2014/main" id="{9388981D-96E6-B6B3-19C1-7EB9F87174A0}"/>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9654;p73">
                    <a:extLst>
                      <a:ext uri="{FF2B5EF4-FFF2-40B4-BE49-F238E27FC236}">
                        <a16:creationId xmlns:a16="http://schemas.microsoft.com/office/drawing/2014/main" id="{B0518BFD-27F5-E665-1EAF-3441DEEB5FCE}"/>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9655;p73">
                    <a:extLst>
                      <a:ext uri="{FF2B5EF4-FFF2-40B4-BE49-F238E27FC236}">
                        <a16:creationId xmlns:a16="http://schemas.microsoft.com/office/drawing/2014/main" id="{41097B34-167C-7934-BE7D-F38DAB07DD82}"/>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9656;p73">
                    <a:extLst>
                      <a:ext uri="{FF2B5EF4-FFF2-40B4-BE49-F238E27FC236}">
                        <a16:creationId xmlns:a16="http://schemas.microsoft.com/office/drawing/2014/main" id="{39B89262-420B-C92F-FF05-10A1FA1F30C8}"/>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9657;p73">
                    <a:extLst>
                      <a:ext uri="{FF2B5EF4-FFF2-40B4-BE49-F238E27FC236}">
                        <a16:creationId xmlns:a16="http://schemas.microsoft.com/office/drawing/2014/main" id="{8F4AA5E2-B7FB-B1C0-607D-7D192E738E90}"/>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9658;p73">
                    <a:extLst>
                      <a:ext uri="{FF2B5EF4-FFF2-40B4-BE49-F238E27FC236}">
                        <a16:creationId xmlns:a16="http://schemas.microsoft.com/office/drawing/2014/main" id="{E8F088CB-A27F-FA24-E731-CE49BEA17636}"/>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9659;p73">
                    <a:extLst>
                      <a:ext uri="{FF2B5EF4-FFF2-40B4-BE49-F238E27FC236}">
                        <a16:creationId xmlns:a16="http://schemas.microsoft.com/office/drawing/2014/main" id="{9C66E257-475E-B7A6-DA55-84D6EEDF74B9}"/>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9660;p73">
                    <a:extLst>
                      <a:ext uri="{FF2B5EF4-FFF2-40B4-BE49-F238E27FC236}">
                        <a16:creationId xmlns:a16="http://schemas.microsoft.com/office/drawing/2014/main" id="{AE991D83-D187-CBFB-07A0-FBD2843526B9}"/>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9661;p73">
                    <a:extLst>
                      <a:ext uri="{FF2B5EF4-FFF2-40B4-BE49-F238E27FC236}">
                        <a16:creationId xmlns:a16="http://schemas.microsoft.com/office/drawing/2014/main" id="{8B3BF4F4-4556-374E-16D5-AC6871084F85}"/>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9662;p73">
                    <a:extLst>
                      <a:ext uri="{FF2B5EF4-FFF2-40B4-BE49-F238E27FC236}">
                        <a16:creationId xmlns:a16="http://schemas.microsoft.com/office/drawing/2014/main" id="{508E1A5B-3A2D-D938-E97D-09CC7BA35176}"/>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9663;p73">
                    <a:extLst>
                      <a:ext uri="{FF2B5EF4-FFF2-40B4-BE49-F238E27FC236}">
                        <a16:creationId xmlns:a16="http://schemas.microsoft.com/office/drawing/2014/main" id="{88DB6134-54A4-5B8E-81B2-0ABC73573570}"/>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9664;p73">
                    <a:extLst>
                      <a:ext uri="{FF2B5EF4-FFF2-40B4-BE49-F238E27FC236}">
                        <a16:creationId xmlns:a16="http://schemas.microsoft.com/office/drawing/2014/main" id="{02571F27-AB04-A43D-F4BB-9210BC73AE06}"/>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9665;p73">
                  <a:extLst>
                    <a:ext uri="{FF2B5EF4-FFF2-40B4-BE49-F238E27FC236}">
                      <a16:creationId xmlns:a16="http://schemas.microsoft.com/office/drawing/2014/main" id="{9494E7CC-2072-76C2-673B-243D92F5488A}"/>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9666;p73">
                  <a:extLst>
                    <a:ext uri="{FF2B5EF4-FFF2-40B4-BE49-F238E27FC236}">
                      <a16:creationId xmlns:a16="http://schemas.microsoft.com/office/drawing/2014/main" id="{5A465626-51FE-D4C7-00D6-55649D60B16F}"/>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9667;p73">
                  <a:extLst>
                    <a:ext uri="{FF2B5EF4-FFF2-40B4-BE49-F238E27FC236}">
                      <a16:creationId xmlns:a16="http://schemas.microsoft.com/office/drawing/2014/main" id="{FFD870A9-0004-7AE4-1F35-3972955FD09D}"/>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9668;p73">
                  <a:extLst>
                    <a:ext uri="{FF2B5EF4-FFF2-40B4-BE49-F238E27FC236}">
                      <a16:creationId xmlns:a16="http://schemas.microsoft.com/office/drawing/2014/main" id="{645EF9C2-84B6-267E-A685-801EE485F8DC}"/>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9669;p73">
                  <a:extLst>
                    <a:ext uri="{FF2B5EF4-FFF2-40B4-BE49-F238E27FC236}">
                      <a16:creationId xmlns:a16="http://schemas.microsoft.com/office/drawing/2014/main" id="{ED05062D-D2C2-30CF-7639-3F7617CED6FE}"/>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9670;p73">
                  <a:extLst>
                    <a:ext uri="{FF2B5EF4-FFF2-40B4-BE49-F238E27FC236}">
                      <a16:creationId xmlns:a16="http://schemas.microsoft.com/office/drawing/2014/main" id="{720973AD-39FB-A4AE-2C11-D5196B3DF588}"/>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 name="Google Shape;9671;p73">
                <a:extLst>
                  <a:ext uri="{FF2B5EF4-FFF2-40B4-BE49-F238E27FC236}">
                    <a16:creationId xmlns:a16="http://schemas.microsoft.com/office/drawing/2014/main" id="{C88C8C6C-2A64-ED4F-B883-14CEF2F80332}"/>
                  </a:ext>
                </a:extLst>
              </p:cNvPr>
              <p:cNvGrpSpPr/>
              <p:nvPr/>
            </p:nvGrpSpPr>
            <p:grpSpPr>
              <a:xfrm>
                <a:off x="-3438012" y="2426967"/>
                <a:ext cx="419144" cy="301787"/>
                <a:chOff x="248112" y="3991538"/>
                <a:chExt cx="1989292" cy="1437081"/>
              </a:xfrm>
            </p:grpSpPr>
            <p:sp>
              <p:nvSpPr>
                <p:cNvPr id="130" name="Google Shape;9672;p73">
                  <a:extLst>
                    <a:ext uri="{FF2B5EF4-FFF2-40B4-BE49-F238E27FC236}">
                      <a16:creationId xmlns:a16="http://schemas.microsoft.com/office/drawing/2014/main" id="{57BEC634-A412-5047-4DA3-D3D6D503B4C9}"/>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9673;p73">
                  <a:extLst>
                    <a:ext uri="{FF2B5EF4-FFF2-40B4-BE49-F238E27FC236}">
                      <a16:creationId xmlns:a16="http://schemas.microsoft.com/office/drawing/2014/main" id="{B1F965F9-DB73-83DC-55AF-0948FB1DCC4D}"/>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9674;p73">
                  <a:extLst>
                    <a:ext uri="{FF2B5EF4-FFF2-40B4-BE49-F238E27FC236}">
                      <a16:creationId xmlns:a16="http://schemas.microsoft.com/office/drawing/2014/main" id="{CD78301C-67F6-D9BD-15ED-8A3C85E5458D}"/>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9675;p73">
                  <a:extLst>
                    <a:ext uri="{FF2B5EF4-FFF2-40B4-BE49-F238E27FC236}">
                      <a16:creationId xmlns:a16="http://schemas.microsoft.com/office/drawing/2014/main" id="{4906ABE9-E0CD-CB84-17DF-C3810CE539EB}"/>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9676;p73">
                  <a:extLst>
                    <a:ext uri="{FF2B5EF4-FFF2-40B4-BE49-F238E27FC236}">
                      <a16:creationId xmlns:a16="http://schemas.microsoft.com/office/drawing/2014/main" id="{959DC0D6-AA3B-685F-53DB-842A63D15E23}"/>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9677;p73">
                  <a:extLst>
                    <a:ext uri="{FF2B5EF4-FFF2-40B4-BE49-F238E27FC236}">
                      <a16:creationId xmlns:a16="http://schemas.microsoft.com/office/drawing/2014/main" id="{F224A5DF-237E-9AA7-4170-8DAC7715AF46}"/>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9678;p73">
                  <a:extLst>
                    <a:ext uri="{FF2B5EF4-FFF2-40B4-BE49-F238E27FC236}">
                      <a16:creationId xmlns:a16="http://schemas.microsoft.com/office/drawing/2014/main" id="{1386A0BA-8713-2C23-88F2-9F59BB9E7766}"/>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9679;p73">
                  <a:extLst>
                    <a:ext uri="{FF2B5EF4-FFF2-40B4-BE49-F238E27FC236}">
                      <a16:creationId xmlns:a16="http://schemas.microsoft.com/office/drawing/2014/main" id="{2FFF2FD6-03D7-0C41-5E70-6C2C4CA3E7AB}"/>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9680;p73">
                  <a:extLst>
                    <a:ext uri="{FF2B5EF4-FFF2-40B4-BE49-F238E27FC236}">
                      <a16:creationId xmlns:a16="http://schemas.microsoft.com/office/drawing/2014/main" id="{DF6A4AF5-CC25-6052-D2DE-779024CA833C}"/>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9681;p73">
                  <a:extLst>
                    <a:ext uri="{FF2B5EF4-FFF2-40B4-BE49-F238E27FC236}">
                      <a16:creationId xmlns:a16="http://schemas.microsoft.com/office/drawing/2014/main" id="{7995AC8E-4072-9FC3-B8E2-14B73A25CC9C}"/>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682;p73">
                  <a:extLst>
                    <a:ext uri="{FF2B5EF4-FFF2-40B4-BE49-F238E27FC236}">
                      <a16:creationId xmlns:a16="http://schemas.microsoft.com/office/drawing/2014/main" id="{F9CFDE4F-C0B8-3D82-DDE5-1B04A5EDEFBC}"/>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683;p73">
                  <a:extLst>
                    <a:ext uri="{FF2B5EF4-FFF2-40B4-BE49-F238E27FC236}">
                      <a16:creationId xmlns:a16="http://schemas.microsoft.com/office/drawing/2014/main" id="{BEE234D4-48E3-EF27-46AD-E6A3D5340937}"/>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684;p73">
                  <a:extLst>
                    <a:ext uri="{FF2B5EF4-FFF2-40B4-BE49-F238E27FC236}">
                      <a16:creationId xmlns:a16="http://schemas.microsoft.com/office/drawing/2014/main" id="{9707FC62-D4D5-0A15-F845-C0922EBBE5D5}"/>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685;p73">
                  <a:extLst>
                    <a:ext uri="{FF2B5EF4-FFF2-40B4-BE49-F238E27FC236}">
                      <a16:creationId xmlns:a16="http://schemas.microsoft.com/office/drawing/2014/main" id="{F5B500F7-50AA-5BCD-BF35-335E362410E0}"/>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686;p73">
                  <a:extLst>
                    <a:ext uri="{FF2B5EF4-FFF2-40B4-BE49-F238E27FC236}">
                      <a16:creationId xmlns:a16="http://schemas.microsoft.com/office/drawing/2014/main" id="{4D68A01B-799F-56B5-2A1A-7A62464D87DD}"/>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687;p73">
                  <a:extLst>
                    <a:ext uri="{FF2B5EF4-FFF2-40B4-BE49-F238E27FC236}">
                      <a16:creationId xmlns:a16="http://schemas.microsoft.com/office/drawing/2014/main" id="{485480B9-7E8F-660D-B1DB-21D83214BB97}"/>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688;p73">
                  <a:extLst>
                    <a:ext uri="{FF2B5EF4-FFF2-40B4-BE49-F238E27FC236}">
                      <a16:creationId xmlns:a16="http://schemas.microsoft.com/office/drawing/2014/main" id="{7A54D607-7FCF-7E34-DCCD-CC9D8B4C3541}"/>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689;p73">
                  <a:extLst>
                    <a:ext uri="{FF2B5EF4-FFF2-40B4-BE49-F238E27FC236}">
                      <a16:creationId xmlns:a16="http://schemas.microsoft.com/office/drawing/2014/main" id="{80717FD8-A15F-65F8-4E05-0EB1D5A5FE3B}"/>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690;p73">
                  <a:extLst>
                    <a:ext uri="{FF2B5EF4-FFF2-40B4-BE49-F238E27FC236}">
                      <a16:creationId xmlns:a16="http://schemas.microsoft.com/office/drawing/2014/main" id="{420E8646-228F-9FF5-0C26-5A256B87523E}"/>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9691;p73">
                  <a:extLst>
                    <a:ext uri="{FF2B5EF4-FFF2-40B4-BE49-F238E27FC236}">
                      <a16:creationId xmlns:a16="http://schemas.microsoft.com/office/drawing/2014/main" id="{0316FD1A-57F5-94A6-D77A-DAC0F002B3D9}"/>
                    </a:ext>
                  </a:extLst>
                </p:cNvPr>
                <p:cNvGrpSpPr/>
                <p:nvPr/>
              </p:nvGrpSpPr>
              <p:grpSpPr>
                <a:xfrm>
                  <a:off x="321794" y="4588982"/>
                  <a:ext cx="1841687" cy="839580"/>
                  <a:chOff x="6979299" y="1330610"/>
                  <a:chExt cx="1395641" cy="636238"/>
                </a:xfrm>
              </p:grpSpPr>
              <p:sp>
                <p:nvSpPr>
                  <p:cNvPr id="170" name="Google Shape;9692;p73">
                    <a:extLst>
                      <a:ext uri="{FF2B5EF4-FFF2-40B4-BE49-F238E27FC236}">
                        <a16:creationId xmlns:a16="http://schemas.microsoft.com/office/drawing/2014/main" id="{327DEA35-C17D-7874-2500-A45F49BD5CC7}"/>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693;p73">
                    <a:extLst>
                      <a:ext uri="{FF2B5EF4-FFF2-40B4-BE49-F238E27FC236}">
                        <a16:creationId xmlns:a16="http://schemas.microsoft.com/office/drawing/2014/main" id="{78B127D2-914E-03D2-3211-DE2E152D53F7}"/>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694;p73">
                    <a:extLst>
                      <a:ext uri="{FF2B5EF4-FFF2-40B4-BE49-F238E27FC236}">
                        <a16:creationId xmlns:a16="http://schemas.microsoft.com/office/drawing/2014/main" id="{08C35817-1FCB-CF1B-CF2A-4B1B30232088}"/>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695;p73">
                    <a:extLst>
                      <a:ext uri="{FF2B5EF4-FFF2-40B4-BE49-F238E27FC236}">
                        <a16:creationId xmlns:a16="http://schemas.microsoft.com/office/drawing/2014/main" id="{0BF4F3A2-7742-2A41-7328-1E9E75CCF450}"/>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696;p73">
                    <a:extLst>
                      <a:ext uri="{FF2B5EF4-FFF2-40B4-BE49-F238E27FC236}">
                        <a16:creationId xmlns:a16="http://schemas.microsoft.com/office/drawing/2014/main" id="{77160A98-AE51-07C7-D4DE-77D7E21307F3}"/>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697;p73">
                    <a:extLst>
                      <a:ext uri="{FF2B5EF4-FFF2-40B4-BE49-F238E27FC236}">
                        <a16:creationId xmlns:a16="http://schemas.microsoft.com/office/drawing/2014/main" id="{E4D7E9B5-04EF-3E18-1679-3F2FF12DB4E2}"/>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698;p73">
                    <a:extLst>
                      <a:ext uri="{FF2B5EF4-FFF2-40B4-BE49-F238E27FC236}">
                        <a16:creationId xmlns:a16="http://schemas.microsoft.com/office/drawing/2014/main" id="{FE81C735-F7D4-0B5A-CEE4-3864D51E16F1}"/>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699;p73">
                    <a:extLst>
                      <a:ext uri="{FF2B5EF4-FFF2-40B4-BE49-F238E27FC236}">
                        <a16:creationId xmlns:a16="http://schemas.microsoft.com/office/drawing/2014/main" id="{39A45D7D-51AE-CF88-4FCF-A69569D49C46}"/>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00;p73">
                    <a:extLst>
                      <a:ext uri="{FF2B5EF4-FFF2-40B4-BE49-F238E27FC236}">
                        <a16:creationId xmlns:a16="http://schemas.microsoft.com/office/drawing/2014/main" id="{1F21B7F5-5E22-C43A-4897-BB6FDBFCDED2}"/>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701;p73">
                    <a:extLst>
                      <a:ext uri="{FF2B5EF4-FFF2-40B4-BE49-F238E27FC236}">
                        <a16:creationId xmlns:a16="http://schemas.microsoft.com/office/drawing/2014/main" id="{2E1AF9C5-DD4E-BA46-83F6-B601624A8D17}"/>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702;p73">
                    <a:extLst>
                      <a:ext uri="{FF2B5EF4-FFF2-40B4-BE49-F238E27FC236}">
                        <a16:creationId xmlns:a16="http://schemas.microsoft.com/office/drawing/2014/main" id="{043004D1-AA02-8060-CEED-CC3DB75BA2B8}"/>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703;p73">
                    <a:extLst>
                      <a:ext uri="{FF2B5EF4-FFF2-40B4-BE49-F238E27FC236}">
                        <a16:creationId xmlns:a16="http://schemas.microsoft.com/office/drawing/2014/main" id="{E9E6699B-DC5E-4F88-5D82-5BD5255E0469}"/>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0" name="Google Shape;9704;p73">
                  <a:extLst>
                    <a:ext uri="{FF2B5EF4-FFF2-40B4-BE49-F238E27FC236}">
                      <a16:creationId xmlns:a16="http://schemas.microsoft.com/office/drawing/2014/main" id="{54AE0A49-9066-9BD6-7060-73CCA4C80A12}"/>
                    </a:ext>
                  </a:extLst>
                </p:cNvPr>
                <p:cNvGrpSpPr/>
                <p:nvPr/>
              </p:nvGrpSpPr>
              <p:grpSpPr>
                <a:xfrm>
                  <a:off x="248112" y="4588978"/>
                  <a:ext cx="1989050" cy="839580"/>
                  <a:chOff x="6923463" y="1502523"/>
                  <a:chExt cx="1507313" cy="636238"/>
                </a:xfrm>
              </p:grpSpPr>
              <p:sp>
                <p:nvSpPr>
                  <p:cNvPr id="157" name="Google Shape;9705;p73">
                    <a:extLst>
                      <a:ext uri="{FF2B5EF4-FFF2-40B4-BE49-F238E27FC236}">
                        <a16:creationId xmlns:a16="http://schemas.microsoft.com/office/drawing/2014/main" id="{5E42DF4A-A8A4-C569-6B57-45B984656681}"/>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706;p73">
                    <a:extLst>
                      <a:ext uri="{FF2B5EF4-FFF2-40B4-BE49-F238E27FC236}">
                        <a16:creationId xmlns:a16="http://schemas.microsoft.com/office/drawing/2014/main" id="{5E702C25-0D25-7809-DD25-4B5ECD6DB1CF}"/>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707;p73">
                    <a:extLst>
                      <a:ext uri="{FF2B5EF4-FFF2-40B4-BE49-F238E27FC236}">
                        <a16:creationId xmlns:a16="http://schemas.microsoft.com/office/drawing/2014/main" id="{A31356DE-DB41-9DF7-0E09-591D7A0FD51C}"/>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708;p73">
                    <a:extLst>
                      <a:ext uri="{FF2B5EF4-FFF2-40B4-BE49-F238E27FC236}">
                        <a16:creationId xmlns:a16="http://schemas.microsoft.com/office/drawing/2014/main" id="{73862803-A1BE-9D1F-BDD4-69DF7CFF5A26}"/>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709;p73">
                    <a:extLst>
                      <a:ext uri="{FF2B5EF4-FFF2-40B4-BE49-F238E27FC236}">
                        <a16:creationId xmlns:a16="http://schemas.microsoft.com/office/drawing/2014/main" id="{EBDB736C-12BC-1D85-8535-281CAE43C899}"/>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710;p73">
                    <a:extLst>
                      <a:ext uri="{FF2B5EF4-FFF2-40B4-BE49-F238E27FC236}">
                        <a16:creationId xmlns:a16="http://schemas.microsoft.com/office/drawing/2014/main" id="{ABCA89B0-94C0-88AB-2AFE-F628E6280022}"/>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711;p73">
                    <a:extLst>
                      <a:ext uri="{FF2B5EF4-FFF2-40B4-BE49-F238E27FC236}">
                        <a16:creationId xmlns:a16="http://schemas.microsoft.com/office/drawing/2014/main" id="{AD11110B-E2F7-24C2-5077-DB74CED3216A}"/>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712;p73">
                    <a:extLst>
                      <a:ext uri="{FF2B5EF4-FFF2-40B4-BE49-F238E27FC236}">
                        <a16:creationId xmlns:a16="http://schemas.microsoft.com/office/drawing/2014/main" id="{77665E51-10AE-668A-9988-352C0E3E1C2E}"/>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713;p73">
                    <a:extLst>
                      <a:ext uri="{FF2B5EF4-FFF2-40B4-BE49-F238E27FC236}">
                        <a16:creationId xmlns:a16="http://schemas.microsoft.com/office/drawing/2014/main" id="{0EAC5A2A-D338-D4A8-0B80-B041ACD398E2}"/>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714;p73">
                    <a:extLst>
                      <a:ext uri="{FF2B5EF4-FFF2-40B4-BE49-F238E27FC236}">
                        <a16:creationId xmlns:a16="http://schemas.microsoft.com/office/drawing/2014/main" id="{5A6338CB-BF0C-99C6-D4B5-6127CC75E894}"/>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715;p73">
                    <a:extLst>
                      <a:ext uri="{FF2B5EF4-FFF2-40B4-BE49-F238E27FC236}">
                        <a16:creationId xmlns:a16="http://schemas.microsoft.com/office/drawing/2014/main" id="{ED367163-D8BF-D418-F5C5-EE918210A568}"/>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716;p73">
                    <a:extLst>
                      <a:ext uri="{FF2B5EF4-FFF2-40B4-BE49-F238E27FC236}">
                        <a16:creationId xmlns:a16="http://schemas.microsoft.com/office/drawing/2014/main" id="{5E3C0397-8838-6A0B-761D-F7869197CA62}"/>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17;p73">
                    <a:extLst>
                      <a:ext uri="{FF2B5EF4-FFF2-40B4-BE49-F238E27FC236}">
                        <a16:creationId xmlns:a16="http://schemas.microsoft.com/office/drawing/2014/main" id="{6584F00D-2474-44D9-DE3B-CA4BC373EF51}"/>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1" name="Google Shape;9718;p73">
                  <a:extLst>
                    <a:ext uri="{FF2B5EF4-FFF2-40B4-BE49-F238E27FC236}">
                      <a16:creationId xmlns:a16="http://schemas.microsoft.com/office/drawing/2014/main" id="{7D71882E-10E2-B82E-B075-39038807417A}"/>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719;p73">
                  <a:extLst>
                    <a:ext uri="{FF2B5EF4-FFF2-40B4-BE49-F238E27FC236}">
                      <a16:creationId xmlns:a16="http://schemas.microsoft.com/office/drawing/2014/main" id="{CFA5966E-EEDA-C7A3-A5B8-D7CE8E6280ED}"/>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720;p73">
                  <a:extLst>
                    <a:ext uri="{FF2B5EF4-FFF2-40B4-BE49-F238E27FC236}">
                      <a16:creationId xmlns:a16="http://schemas.microsoft.com/office/drawing/2014/main" id="{5209CFC7-94EC-51D5-59AB-025D22D9E356}"/>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721;p73">
                  <a:extLst>
                    <a:ext uri="{FF2B5EF4-FFF2-40B4-BE49-F238E27FC236}">
                      <a16:creationId xmlns:a16="http://schemas.microsoft.com/office/drawing/2014/main" id="{FB9E1670-C833-68D8-04F8-B4E00D4F80D7}"/>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722;p73">
                  <a:extLst>
                    <a:ext uri="{FF2B5EF4-FFF2-40B4-BE49-F238E27FC236}">
                      <a16:creationId xmlns:a16="http://schemas.microsoft.com/office/drawing/2014/main" id="{7707AACB-1A26-AF0C-E36F-0221DD9D2556}"/>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723;p73">
                  <a:extLst>
                    <a:ext uri="{FF2B5EF4-FFF2-40B4-BE49-F238E27FC236}">
                      <a16:creationId xmlns:a16="http://schemas.microsoft.com/office/drawing/2014/main" id="{08D8C851-6876-FDEB-5F7D-61300BCBA0D3}"/>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 name="Google Shape;9724;p73">
                <a:extLst>
                  <a:ext uri="{FF2B5EF4-FFF2-40B4-BE49-F238E27FC236}">
                    <a16:creationId xmlns:a16="http://schemas.microsoft.com/office/drawing/2014/main" id="{64E320EC-5807-96E7-1E7A-069A833BC9EB}"/>
                  </a:ext>
                </a:extLst>
              </p:cNvPr>
              <p:cNvGrpSpPr/>
              <p:nvPr/>
            </p:nvGrpSpPr>
            <p:grpSpPr>
              <a:xfrm>
                <a:off x="-5383663" y="2448009"/>
                <a:ext cx="419144" cy="301787"/>
                <a:chOff x="248112" y="3991538"/>
                <a:chExt cx="1989292" cy="1437081"/>
              </a:xfrm>
            </p:grpSpPr>
            <p:sp>
              <p:nvSpPr>
                <p:cNvPr id="78" name="Google Shape;9725;p73">
                  <a:extLst>
                    <a:ext uri="{FF2B5EF4-FFF2-40B4-BE49-F238E27FC236}">
                      <a16:creationId xmlns:a16="http://schemas.microsoft.com/office/drawing/2014/main" id="{C5B1D663-607B-A5E7-5496-FD5D0D6983A9}"/>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9726;p73">
                  <a:extLst>
                    <a:ext uri="{FF2B5EF4-FFF2-40B4-BE49-F238E27FC236}">
                      <a16:creationId xmlns:a16="http://schemas.microsoft.com/office/drawing/2014/main" id="{E598254B-A809-7F83-A056-EE64694DFDFE}"/>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9727;p73">
                  <a:extLst>
                    <a:ext uri="{FF2B5EF4-FFF2-40B4-BE49-F238E27FC236}">
                      <a16:creationId xmlns:a16="http://schemas.microsoft.com/office/drawing/2014/main" id="{6D027D5E-616B-EE8D-3C85-C617655CFB7C}"/>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728;p73">
                  <a:extLst>
                    <a:ext uri="{FF2B5EF4-FFF2-40B4-BE49-F238E27FC236}">
                      <a16:creationId xmlns:a16="http://schemas.microsoft.com/office/drawing/2014/main" id="{014E7646-7D0E-1462-47A1-3F15E86A5455}"/>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729;p73">
                  <a:extLst>
                    <a:ext uri="{FF2B5EF4-FFF2-40B4-BE49-F238E27FC236}">
                      <a16:creationId xmlns:a16="http://schemas.microsoft.com/office/drawing/2014/main" id="{C979E50E-DA4E-756B-3F98-8A3BB7759D3E}"/>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730;p73">
                  <a:extLst>
                    <a:ext uri="{FF2B5EF4-FFF2-40B4-BE49-F238E27FC236}">
                      <a16:creationId xmlns:a16="http://schemas.microsoft.com/office/drawing/2014/main" id="{0358B17D-3789-70F3-9AC5-075184F733BA}"/>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731;p73">
                  <a:extLst>
                    <a:ext uri="{FF2B5EF4-FFF2-40B4-BE49-F238E27FC236}">
                      <a16:creationId xmlns:a16="http://schemas.microsoft.com/office/drawing/2014/main" id="{87701C15-1150-AAF3-3B36-1E9C57400C55}"/>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732;p73">
                  <a:extLst>
                    <a:ext uri="{FF2B5EF4-FFF2-40B4-BE49-F238E27FC236}">
                      <a16:creationId xmlns:a16="http://schemas.microsoft.com/office/drawing/2014/main" id="{9AC59677-90CC-0A9A-F4D6-F44CA5F9C618}"/>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733;p73">
                  <a:extLst>
                    <a:ext uri="{FF2B5EF4-FFF2-40B4-BE49-F238E27FC236}">
                      <a16:creationId xmlns:a16="http://schemas.microsoft.com/office/drawing/2014/main" id="{DA98294E-DF39-ADE2-D2B0-E3DCCED08DCA}"/>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734;p73">
                  <a:extLst>
                    <a:ext uri="{FF2B5EF4-FFF2-40B4-BE49-F238E27FC236}">
                      <a16:creationId xmlns:a16="http://schemas.microsoft.com/office/drawing/2014/main" id="{29FD2182-8FD0-62D0-3E06-42C8201CEEBC}"/>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735;p73">
                  <a:extLst>
                    <a:ext uri="{FF2B5EF4-FFF2-40B4-BE49-F238E27FC236}">
                      <a16:creationId xmlns:a16="http://schemas.microsoft.com/office/drawing/2014/main" id="{63BD63CD-7B82-ED56-7AD2-9D3E9D62EBF8}"/>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736;p73">
                  <a:extLst>
                    <a:ext uri="{FF2B5EF4-FFF2-40B4-BE49-F238E27FC236}">
                      <a16:creationId xmlns:a16="http://schemas.microsoft.com/office/drawing/2014/main" id="{EF343DFF-3BF4-0A47-E4D2-6D41C5DA511A}"/>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737;p73">
                  <a:extLst>
                    <a:ext uri="{FF2B5EF4-FFF2-40B4-BE49-F238E27FC236}">
                      <a16:creationId xmlns:a16="http://schemas.microsoft.com/office/drawing/2014/main" id="{41370C66-7898-094F-1DBF-9C1497CCC6C0}"/>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738;p73">
                  <a:extLst>
                    <a:ext uri="{FF2B5EF4-FFF2-40B4-BE49-F238E27FC236}">
                      <a16:creationId xmlns:a16="http://schemas.microsoft.com/office/drawing/2014/main" id="{D2E03330-69B0-6956-3DE2-64100B0EC0D1}"/>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739;p73">
                  <a:extLst>
                    <a:ext uri="{FF2B5EF4-FFF2-40B4-BE49-F238E27FC236}">
                      <a16:creationId xmlns:a16="http://schemas.microsoft.com/office/drawing/2014/main" id="{37DA0141-16E3-4F37-12C2-6F563DCDA733}"/>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740;p73">
                  <a:extLst>
                    <a:ext uri="{FF2B5EF4-FFF2-40B4-BE49-F238E27FC236}">
                      <a16:creationId xmlns:a16="http://schemas.microsoft.com/office/drawing/2014/main" id="{93443BB9-764C-508C-287D-81BBA7FD8377}"/>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741;p73">
                  <a:extLst>
                    <a:ext uri="{FF2B5EF4-FFF2-40B4-BE49-F238E27FC236}">
                      <a16:creationId xmlns:a16="http://schemas.microsoft.com/office/drawing/2014/main" id="{2695315B-5584-A210-23CA-38F9D4C629B0}"/>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742;p73">
                  <a:extLst>
                    <a:ext uri="{FF2B5EF4-FFF2-40B4-BE49-F238E27FC236}">
                      <a16:creationId xmlns:a16="http://schemas.microsoft.com/office/drawing/2014/main" id="{402A4132-3E5E-0239-0B76-137EA29FD4B0}"/>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743;p73">
                  <a:extLst>
                    <a:ext uri="{FF2B5EF4-FFF2-40B4-BE49-F238E27FC236}">
                      <a16:creationId xmlns:a16="http://schemas.microsoft.com/office/drawing/2014/main" id="{BBB9B9F5-EB60-927F-1E4C-EB50A97B72A3}"/>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7" name="Google Shape;9744;p73">
                  <a:extLst>
                    <a:ext uri="{FF2B5EF4-FFF2-40B4-BE49-F238E27FC236}">
                      <a16:creationId xmlns:a16="http://schemas.microsoft.com/office/drawing/2014/main" id="{79DEBBBE-211C-A6A7-261E-B62C508D0DC1}"/>
                    </a:ext>
                  </a:extLst>
                </p:cNvPr>
                <p:cNvGrpSpPr/>
                <p:nvPr/>
              </p:nvGrpSpPr>
              <p:grpSpPr>
                <a:xfrm>
                  <a:off x="321794" y="4588982"/>
                  <a:ext cx="1841687" cy="839580"/>
                  <a:chOff x="6979299" y="1330610"/>
                  <a:chExt cx="1395641" cy="636238"/>
                </a:xfrm>
              </p:grpSpPr>
              <p:sp>
                <p:nvSpPr>
                  <p:cNvPr id="118" name="Google Shape;9745;p73">
                    <a:extLst>
                      <a:ext uri="{FF2B5EF4-FFF2-40B4-BE49-F238E27FC236}">
                        <a16:creationId xmlns:a16="http://schemas.microsoft.com/office/drawing/2014/main" id="{B87D7CD3-1B13-32EF-A6FB-2DFE1500DAF0}"/>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9746;p73">
                    <a:extLst>
                      <a:ext uri="{FF2B5EF4-FFF2-40B4-BE49-F238E27FC236}">
                        <a16:creationId xmlns:a16="http://schemas.microsoft.com/office/drawing/2014/main" id="{7AA4F782-53D1-6796-AD39-A32EBA1451D5}"/>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9747;p73">
                    <a:extLst>
                      <a:ext uri="{FF2B5EF4-FFF2-40B4-BE49-F238E27FC236}">
                        <a16:creationId xmlns:a16="http://schemas.microsoft.com/office/drawing/2014/main" id="{951E6FF5-FBA7-0D69-E11B-CDCCA8676823}"/>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9748;p73">
                    <a:extLst>
                      <a:ext uri="{FF2B5EF4-FFF2-40B4-BE49-F238E27FC236}">
                        <a16:creationId xmlns:a16="http://schemas.microsoft.com/office/drawing/2014/main" id="{0307AABD-1CDB-B6E3-ED23-2C96D92F223F}"/>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9749;p73">
                    <a:extLst>
                      <a:ext uri="{FF2B5EF4-FFF2-40B4-BE49-F238E27FC236}">
                        <a16:creationId xmlns:a16="http://schemas.microsoft.com/office/drawing/2014/main" id="{4A952DEA-AF5E-3463-3D2D-07B178D21EF3}"/>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9750;p73">
                    <a:extLst>
                      <a:ext uri="{FF2B5EF4-FFF2-40B4-BE49-F238E27FC236}">
                        <a16:creationId xmlns:a16="http://schemas.microsoft.com/office/drawing/2014/main" id="{2282740E-1DC0-75BE-52BE-B1EACFD908D2}"/>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9751;p73">
                    <a:extLst>
                      <a:ext uri="{FF2B5EF4-FFF2-40B4-BE49-F238E27FC236}">
                        <a16:creationId xmlns:a16="http://schemas.microsoft.com/office/drawing/2014/main" id="{05F121F4-F0D3-F315-4D49-1CF69974EE3A}"/>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9752;p73">
                    <a:extLst>
                      <a:ext uri="{FF2B5EF4-FFF2-40B4-BE49-F238E27FC236}">
                        <a16:creationId xmlns:a16="http://schemas.microsoft.com/office/drawing/2014/main" id="{47DDB0EC-95ED-7A02-AAB6-B9FC44A8FC5A}"/>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9753;p73">
                    <a:extLst>
                      <a:ext uri="{FF2B5EF4-FFF2-40B4-BE49-F238E27FC236}">
                        <a16:creationId xmlns:a16="http://schemas.microsoft.com/office/drawing/2014/main" id="{35A1FEF0-0CB3-9947-8774-BE722713C347}"/>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9754;p73">
                    <a:extLst>
                      <a:ext uri="{FF2B5EF4-FFF2-40B4-BE49-F238E27FC236}">
                        <a16:creationId xmlns:a16="http://schemas.microsoft.com/office/drawing/2014/main" id="{3591AE45-7E57-572F-A178-91D7EA7B6165}"/>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9755;p73">
                    <a:extLst>
                      <a:ext uri="{FF2B5EF4-FFF2-40B4-BE49-F238E27FC236}">
                        <a16:creationId xmlns:a16="http://schemas.microsoft.com/office/drawing/2014/main" id="{80CE5F59-0729-E3F4-DE10-3AA0A2E30771}"/>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9756;p73">
                    <a:extLst>
                      <a:ext uri="{FF2B5EF4-FFF2-40B4-BE49-F238E27FC236}">
                        <a16:creationId xmlns:a16="http://schemas.microsoft.com/office/drawing/2014/main" id="{8C3C2464-4C0A-4091-7FA7-49A303F55608}"/>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 name="Google Shape;9757;p73">
                  <a:extLst>
                    <a:ext uri="{FF2B5EF4-FFF2-40B4-BE49-F238E27FC236}">
                      <a16:creationId xmlns:a16="http://schemas.microsoft.com/office/drawing/2014/main" id="{8395E774-0802-ECDF-6998-397FA23F39D4}"/>
                    </a:ext>
                  </a:extLst>
                </p:cNvPr>
                <p:cNvGrpSpPr/>
                <p:nvPr/>
              </p:nvGrpSpPr>
              <p:grpSpPr>
                <a:xfrm>
                  <a:off x="248112" y="4588978"/>
                  <a:ext cx="1989050" cy="839580"/>
                  <a:chOff x="6923463" y="1502523"/>
                  <a:chExt cx="1507313" cy="636238"/>
                </a:xfrm>
              </p:grpSpPr>
              <p:sp>
                <p:nvSpPr>
                  <p:cNvPr id="105" name="Google Shape;9758;p73">
                    <a:extLst>
                      <a:ext uri="{FF2B5EF4-FFF2-40B4-BE49-F238E27FC236}">
                        <a16:creationId xmlns:a16="http://schemas.microsoft.com/office/drawing/2014/main" id="{58A408BB-1093-6F21-DEF1-FB5D91F84E81}"/>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759;p73">
                    <a:extLst>
                      <a:ext uri="{FF2B5EF4-FFF2-40B4-BE49-F238E27FC236}">
                        <a16:creationId xmlns:a16="http://schemas.microsoft.com/office/drawing/2014/main" id="{15D84344-497E-B616-7D58-F634868F1C9C}"/>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760;p73">
                    <a:extLst>
                      <a:ext uri="{FF2B5EF4-FFF2-40B4-BE49-F238E27FC236}">
                        <a16:creationId xmlns:a16="http://schemas.microsoft.com/office/drawing/2014/main" id="{D3DE0230-0742-6812-1C97-D80C3F566ACF}"/>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761;p73">
                    <a:extLst>
                      <a:ext uri="{FF2B5EF4-FFF2-40B4-BE49-F238E27FC236}">
                        <a16:creationId xmlns:a16="http://schemas.microsoft.com/office/drawing/2014/main" id="{E62FE229-FB77-C618-E923-F47EFB9DEF3B}"/>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9762;p73">
                    <a:extLst>
                      <a:ext uri="{FF2B5EF4-FFF2-40B4-BE49-F238E27FC236}">
                        <a16:creationId xmlns:a16="http://schemas.microsoft.com/office/drawing/2014/main" id="{89BE3AC4-5240-9F27-3746-77C2B57D3F04}"/>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9763;p73">
                    <a:extLst>
                      <a:ext uri="{FF2B5EF4-FFF2-40B4-BE49-F238E27FC236}">
                        <a16:creationId xmlns:a16="http://schemas.microsoft.com/office/drawing/2014/main" id="{B5C69CBA-65D6-EF7A-75FB-6D04FFA533A6}"/>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9764;p73">
                    <a:extLst>
                      <a:ext uri="{FF2B5EF4-FFF2-40B4-BE49-F238E27FC236}">
                        <a16:creationId xmlns:a16="http://schemas.microsoft.com/office/drawing/2014/main" id="{F598642B-07A5-2DCC-8482-D8981B963DF3}"/>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9765;p73">
                    <a:extLst>
                      <a:ext uri="{FF2B5EF4-FFF2-40B4-BE49-F238E27FC236}">
                        <a16:creationId xmlns:a16="http://schemas.microsoft.com/office/drawing/2014/main" id="{27BF1C88-5B1D-A06C-66BE-EE427DFDDF10}"/>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9766;p73">
                    <a:extLst>
                      <a:ext uri="{FF2B5EF4-FFF2-40B4-BE49-F238E27FC236}">
                        <a16:creationId xmlns:a16="http://schemas.microsoft.com/office/drawing/2014/main" id="{84417649-30DB-DDCC-2F4F-793141B9B20B}"/>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9767;p73">
                    <a:extLst>
                      <a:ext uri="{FF2B5EF4-FFF2-40B4-BE49-F238E27FC236}">
                        <a16:creationId xmlns:a16="http://schemas.microsoft.com/office/drawing/2014/main" id="{C93A1455-1963-2C90-EB0D-B419E6ED35CE}"/>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9768;p73">
                    <a:extLst>
                      <a:ext uri="{FF2B5EF4-FFF2-40B4-BE49-F238E27FC236}">
                        <a16:creationId xmlns:a16="http://schemas.microsoft.com/office/drawing/2014/main" id="{FE3C06BA-1C8D-4B6C-B579-21A04E3D8F81}"/>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9769;p73">
                    <a:extLst>
                      <a:ext uri="{FF2B5EF4-FFF2-40B4-BE49-F238E27FC236}">
                        <a16:creationId xmlns:a16="http://schemas.microsoft.com/office/drawing/2014/main" id="{D1DE2894-DEED-C57E-B4FE-C2356CDB2538}"/>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9770;p73">
                    <a:extLst>
                      <a:ext uri="{FF2B5EF4-FFF2-40B4-BE49-F238E27FC236}">
                        <a16:creationId xmlns:a16="http://schemas.microsoft.com/office/drawing/2014/main" id="{E1C2071F-5571-3BA8-BDF8-913785C5BAB5}"/>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9" name="Google Shape;9771;p73">
                  <a:extLst>
                    <a:ext uri="{FF2B5EF4-FFF2-40B4-BE49-F238E27FC236}">
                      <a16:creationId xmlns:a16="http://schemas.microsoft.com/office/drawing/2014/main" id="{F988ABB2-F824-12AF-4883-C0DAC5DA6F3C}"/>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2;p73">
                  <a:extLst>
                    <a:ext uri="{FF2B5EF4-FFF2-40B4-BE49-F238E27FC236}">
                      <a16:creationId xmlns:a16="http://schemas.microsoft.com/office/drawing/2014/main" id="{73790A6A-88BF-F4B0-48E8-B1E2BF418155}"/>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73;p73">
                  <a:extLst>
                    <a:ext uri="{FF2B5EF4-FFF2-40B4-BE49-F238E27FC236}">
                      <a16:creationId xmlns:a16="http://schemas.microsoft.com/office/drawing/2014/main" id="{38F291CD-1A0C-9CBD-6A95-6757FDDDB537}"/>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74;p73">
                  <a:extLst>
                    <a:ext uri="{FF2B5EF4-FFF2-40B4-BE49-F238E27FC236}">
                      <a16:creationId xmlns:a16="http://schemas.microsoft.com/office/drawing/2014/main" id="{8482380B-DB4E-FAFC-6967-7DA34FE6B074}"/>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775;p73">
                  <a:extLst>
                    <a:ext uri="{FF2B5EF4-FFF2-40B4-BE49-F238E27FC236}">
                      <a16:creationId xmlns:a16="http://schemas.microsoft.com/office/drawing/2014/main" id="{3F3980B0-000F-182B-5F4D-CED234FF7DEF}"/>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776;p73">
                  <a:extLst>
                    <a:ext uri="{FF2B5EF4-FFF2-40B4-BE49-F238E27FC236}">
                      <a16:creationId xmlns:a16="http://schemas.microsoft.com/office/drawing/2014/main" id="{AB25B924-8A1E-94FA-CEF1-D5DB6D1FE44F}"/>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2" name="Group 1">
            <a:extLst>
              <a:ext uri="{FF2B5EF4-FFF2-40B4-BE49-F238E27FC236}">
                <a16:creationId xmlns:a16="http://schemas.microsoft.com/office/drawing/2014/main" id="{04A38AD3-4EC7-32B7-50A1-1C0D2B8D740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20D68BDB-02E1-ED16-0312-BFA07F7E0AC6}"/>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50105672-5140-7FC8-3E74-2485DFBD14BA}"/>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D332262-5238-82DF-1750-BB12E4E819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DE91A85F-6AD7-55EB-9B4D-D60BC5F665B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171BF0D9-846B-250B-EA7B-C7DF7932121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6091F244-54CA-7E6A-9117-CDAF5A9E6EC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BA1CEEE5-2A66-272B-1A31-253E1D9CFBD9}"/>
              </a:ext>
            </a:extLst>
          </p:cNvPr>
          <p:cNvSpPr txBox="1">
            <a:spLocks/>
          </p:cNvSpPr>
          <p:nvPr/>
        </p:nvSpPr>
        <p:spPr>
          <a:xfrm>
            <a:off x="1524000" y="514777"/>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85F221D0-B7D5-7F60-4A6F-11AF99D7A225}"/>
              </a:ext>
            </a:extLst>
          </p:cNvPr>
          <p:cNvSpPr txBox="1">
            <a:spLocks/>
          </p:cNvSpPr>
          <p:nvPr/>
        </p:nvSpPr>
        <p:spPr>
          <a:xfrm>
            <a:off x="2209800" y="554735"/>
            <a:ext cx="6705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Anggaran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Belanja</a:t>
            </a:r>
            <a:r>
              <a:rPr lang="en-US" sz="1600" dirty="0">
                <a:solidFill>
                  <a:schemeClr val="tx2"/>
                </a:solidFill>
                <a:latin typeface="Hiragino Kaku Gothic StdN W8" panose="020B0800000000000000" pitchFamily="34" charset="-128"/>
                <a:ea typeface="Hiragino Kaku Gothic StdN W8" panose="020B0800000000000000" pitchFamily="34" charset="-128"/>
              </a:rPr>
              <a:t> Daerah (APBD)</a:t>
            </a:r>
          </a:p>
        </p:txBody>
      </p:sp>
      <p:sp>
        <p:nvSpPr>
          <p:cNvPr id="11" name="TextBox 10">
            <a:extLst>
              <a:ext uri="{FF2B5EF4-FFF2-40B4-BE49-F238E27FC236}">
                <a16:creationId xmlns:a16="http://schemas.microsoft.com/office/drawing/2014/main" id="{9C8036E3-65F1-EAE0-F3A6-0D560B623058}"/>
              </a:ext>
            </a:extLst>
          </p:cNvPr>
          <p:cNvSpPr txBox="1"/>
          <p:nvPr/>
        </p:nvSpPr>
        <p:spPr>
          <a:xfrm>
            <a:off x="1905000" y="993437"/>
            <a:ext cx="7086600" cy="323165"/>
          </a:xfrm>
          <a:prstGeom prst="rect">
            <a:avLst/>
          </a:prstGeom>
          <a:noFill/>
        </p:spPr>
        <p:txBody>
          <a:bodyPr wrap="square" rtlCol="0">
            <a:spAutoFit/>
          </a:bodyPr>
          <a:lstStyle/>
          <a:p>
            <a:pPr marL="342900" indent="-342900">
              <a:buFont typeface="+mj-lt"/>
              <a:buAutoNum type="alphaLcPeriod" startAt="3"/>
            </a:pPr>
            <a:r>
              <a:rPr lang="id-ID" sz="1500" b="1" dirty="0">
                <a:latin typeface="Quire Sans" panose="020B0502040400020003" pitchFamily="34" charset="0"/>
                <a:cs typeface="Quire Sans" panose="020B0502040400020003" pitchFamily="34" charset="0"/>
              </a:rPr>
              <a:t>Mekanisme Penyusunan APBD dan Pengaruhnya terhadap Perekonomian</a:t>
            </a:r>
          </a:p>
        </p:txBody>
      </p:sp>
      <p:sp>
        <p:nvSpPr>
          <p:cNvPr id="12" name="TextBox 11">
            <a:extLst>
              <a:ext uri="{FF2B5EF4-FFF2-40B4-BE49-F238E27FC236}">
                <a16:creationId xmlns:a16="http://schemas.microsoft.com/office/drawing/2014/main" id="{AA93AD97-7E20-680A-BE45-C93AFD53B29A}"/>
              </a:ext>
            </a:extLst>
          </p:cNvPr>
          <p:cNvSpPr txBox="1"/>
          <p:nvPr/>
        </p:nvSpPr>
        <p:spPr>
          <a:xfrm>
            <a:off x="1905000" y="1269276"/>
            <a:ext cx="5334000" cy="307777"/>
          </a:xfrm>
          <a:prstGeom prst="rect">
            <a:avLst/>
          </a:prstGeom>
          <a:noFill/>
        </p:spPr>
        <p:txBody>
          <a:bodyPr wrap="square" rtlCol="0">
            <a:spAutoFit/>
          </a:bodyPr>
          <a:lstStyle/>
          <a:p>
            <a:pPr marL="342900" indent="-342900">
              <a:buFont typeface="+mj-lt"/>
              <a:buAutoNum type="arabicParenR" startAt="2"/>
            </a:pPr>
            <a:r>
              <a:rPr lang="id-ID" sz="1400" b="1" dirty="0">
                <a:latin typeface="Quire Sans" panose="020B0502040400020003" pitchFamily="34" charset="0"/>
                <a:cs typeface="Quire Sans" panose="020B0502040400020003" pitchFamily="34" charset="0"/>
              </a:rPr>
              <a:t>Pengaruh APBD terhadap perekonomian</a:t>
            </a:r>
          </a:p>
        </p:txBody>
      </p:sp>
      <p:sp>
        <p:nvSpPr>
          <p:cNvPr id="14" name="TextBox 13">
            <a:extLst>
              <a:ext uri="{FF2B5EF4-FFF2-40B4-BE49-F238E27FC236}">
                <a16:creationId xmlns:a16="http://schemas.microsoft.com/office/drawing/2014/main" id="{517C2B0F-19FA-DDDD-6EA0-5AEE2FA0D793}"/>
              </a:ext>
            </a:extLst>
          </p:cNvPr>
          <p:cNvSpPr txBox="1"/>
          <p:nvPr/>
        </p:nvSpPr>
        <p:spPr>
          <a:xfrm>
            <a:off x="2236380" y="1565735"/>
            <a:ext cx="6374219" cy="1384995"/>
          </a:xfrm>
          <a:prstGeom prst="rect">
            <a:avLst/>
          </a:prstGeom>
          <a:noFill/>
        </p:spPr>
        <p:txBody>
          <a:bodyPr wrap="square">
            <a:spAutoFit/>
          </a:bodyPr>
          <a:lstStyle/>
          <a:p>
            <a:pPr algn="just"/>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Jika APBD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dirancang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sesuai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keadaan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provinsi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kabupaten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kota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dilaksanakan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transparansi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aparatur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pengawasan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DPRD, APBD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sangat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membantu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upaya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mengurangi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kemiskinan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memperluas</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kesempatan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kerja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memungkinkan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daerah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latin typeface="Quire Sans Light" panose="020B0302040400020003" pitchFamily="34" charset="0"/>
                <a:ea typeface="Calibri" panose="020F0502020204030204" pitchFamily="34" charset="0"/>
                <a:cs typeface="Times New Roman" panose="02020603050405020304" pitchFamily="18" charset="0"/>
              </a:rPr>
              <a:t>tersebut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mengadakan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investasi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baru</a:t>
            </a:r>
            <a:r>
              <a:rPr lang="en-ID" sz="1400" dirty="0">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latin typeface="Quire Sans Light" panose="020B0302040400020003" pitchFamily="34" charset="0"/>
                <a:ea typeface="Calibri" panose="020F0502020204030204" pitchFamily="34" charset="0"/>
                <a:cs typeface="Times New Roman" panose="02020603050405020304" pitchFamily="18" charset="0"/>
              </a:rPr>
              <a:t>sehingga</a:t>
            </a:r>
            <a:r>
              <a:rPr lang="en-ID" sz="1400" dirty="0">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menyejahterakan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kehidupan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rakyat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secara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berkesinambungan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r>
              <a:rPr lang="en-US" sz="1400" dirty="0">
                <a:effectLst/>
                <a:latin typeface="Quire Sans Light" panose="020B0302040400020003" pitchFamily="34" charset="0"/>
              </a:rPr>
              <a:t> </a:t>
            </a:r>
            <a:endParaRPr lang="id-ID" sz="1400" dirty="0">
              <a:latin typeface="Quire Sans Light" panose="020B0302040400020003" pitchFamily="34" charset="0"/>
            </a:endParaRPr>
          </a:p>
        </p:txBody>
      </p:sp>
    </p:spTree>
    <p:extLst>
      <p:ext uri="{BB962C8B-B14F-4D97-AF65-F5344CB8AC3E}">
        <p14:creationId xmlns:p14="http://schemas.microsoft.com/office/powerpoint/2010/main" val="1387224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8" name="Google Shape;2260;p38">
            <a:extLst>
              <a:ext uri="{FF2B5EF4-FFF2-40B4-BE49-F238E27FC236}">
                <a16:creationId xmlns:a16="http://schemas.microsoft.com/office/drawing/2014/main" id="{D87C9EEA-13CA-AE5E-C0A4-90E0E4536586}"/>
              </a:ext>
            </a:extLst>
          </p:cNvPr>
          <p:cNvSpPr txBox="1">
            <a:spLocks/>
          </p:cNvSpPr>
          <p:nvPr/>
        </p:nvSpPr>
        <p:spPr>
          <a:xfrm>
            <a:off x="838334" y="-1121"/>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9" name="Google Shape;2259;p38">
            <a:extLst>
              <a:ext uri="{FF2B5EF4-FFF2-40B4-BE49-F238E27FC236}">
                <a16:creationId xmlns:a16="http://schemas.microsoft.com/office/drawing/2014/main" id="{1D6CECD4-745C-3B6F-59EC-E7330DB36964}"/>
              </a:ext>
            </a:extLst>
          </p:cNvPr>
          <p:cNvSpPr txBox="1">
            <a:spLocks/>
          </p:cNvSpPr>
          <p:nvPr/>
        </p:nvSpPr>
        <p:spPr>
          <a:xfrm>
            <a:off x="1546667" y="44464"/>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a:solidFill>
                  <a:schemeClr val="tx2"/>
                </a:solidFill>
                <a:latin typeface="Hiragino Kaku Gothic StdN W8" panose="020B0800000000000000" pitchFamily="34" charset="-128"/>
                <a:ea typeface="Hiragino Kaku Gothic StdN W8" panose="020B0800000000000000" pitchFamily="34" charset="-128"/>
              </a:rPr>
              <a:t>Ekonomi </a:t>
            </a:r>
            <a:r>
              <a:rPr lang="en-US" sz="1600" dirty="0" err="1">
                <a:solidFill>
                  <a:schemeClr val="tx2"/>
                </a:solidFill>
                <a:latin typeface="Hiragino Kaku Gothic StdN W8" panose="020B0800000000000000" pitchFamily="34" charset="-128"/>
                <a:ea typeface="Hiragino Kaku Gothic StdN W8" panose="020B0800000000000000" pitchFamily="34" charset="-128"/>
              </a:rPr>
              <a:t>Mikro</a:t>
            </a:r>
            <a:endParaRPr lang="en-US" sz="16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20" name="TextBox 19">
            <a:extLst>
              <a:ext uri="{FF2B5EF4-FFF2-40B4-BE49-F238E27FC236}">
                <a16:creationId xmlns:a16="http://schemas.microsoft.com/office/drawing/2014/main" id="{AED6B924-6A7A-FA48-528B-3406E055E4D9}"/>
              </a:ext>
            </a:extLst>
          </p:cNvPr>
          <p:cNvSpPr txBox="1"/>
          <p:nvPr/>
        </p:nvSpPr>
        <p:spPr>
          <a:xfrm>
            <a:off x="1203445" y="500175"/>
            <a:ext cx="3444755" cy="307777"/>
          </a:xfrm>
          <a:prstGeom prst="rect">
            <a:avLst/>
          </a:prstGeom>
          <a:noFill/>
        </p:spPr>
        <p:txBody>
          <a:bodyPr wrap="square" rtlCol="0">
            <a:spAutoFit/>
          </a:bodyPr>
          <a:lstStyle/>
          <a:p>
            <a:pPr marL="342900" indent="-342900">
              <a:buFont typeface="+mj-lt"/>
              <a:buAutoNum type="alphaLcPeriod"/>
            </a:pPr>
            <a:r>
              <a:rPr lang="id-ID" sz="1400" b="1" dirty="0">
                <a:latin typeface="Quire Sans" panose="020B0502040400020003" pitchFamily="34" charset="0"/>
                <a:cs typeface="Quire Sans" panose="020B0502040400020003" pitchFamily="34" charset="0"/>
              </a:rPr>
              <a:t>Arah Ekonomi Mikro</a:t>
            </a:r>
          </a:p>
        </p:txBody>
      </p:sp>
      <p:sp>
        <p:nvSpPr>
          <p:cNvPr id="21" name="TextBox 20">
            <a:extLst>
              <a:ext uri="{FF2B5EF4-FFF2-40B4-BE49-F238E27FC236}">
                <a16:creationId xmlns:a16="http://schemas.microsoft.com/office/drawing/2014/main" id="{D0268D13-54AD-6D16-0EF2-84858BFDF9D7}"/>
              </a:ext>
            </a:extLst>
          </p:cNvPr>
          <p:cNvSpPr txBox="1"/>
          <p:nvPr/>
        </p:nvSpPr>
        <p:spPr>
          <a:xfrm>
            <a:off x="1203445" y="774234"/>
            <a:ext cx="7254755" cy="1492716"/>
          </a:xfrm>
          <a:prstGeom prst="rect">
            <a:avLst/>
          </a:prstGeom>
          <a:noFill/>
        </p:spPr>
        <p:txBody>
          <a:bodyPr wrap="square" rtlCol="0">
            <a:spAutoFit/>
          </a:bodyPr>
          <a:lstStyle/>
          <a:p>
            <a:pPr algn="just"/>
            <a:r>
              <a:rPr lang="id-ID" sz="1300" dirty="0">
                <a:latin typeface="Quire Sans Light" panose="020B0302040400020003" pitchFamily="34" charset="0"/>
              </a:rPr>
              <a:t>Ekonomi mikro mempelajari perilaku individu dan rumah tangga perusahaan dalam membuat keputusan tentang alokasi sumber daya yang terbatas. Ekonomi mikro mengarahkan analisisnya pada satuan-satuan ekonomi yang mencakup konsumen, produsen, para investor, pekerja, pemilik faktor produksi, dan setiap orang yang berperan dalam kegiatan roda perekonomian. Teori ekonomi mikro dikembangkan oleh para ahli ekonomi klasik, seperti </a:t>
            </a:r>
            <a:r>
              <a:rPr lang="id-ID" sz="1300" b="1" dirty="0">
                <a:latin typeface="Quire Sans" panose="020B0502040400020003" pitchFamily="34" charset="0"/>
                <a:cs typeface="Quire Sans" panose="020B0502040400020003" pitchFamily="34" charset="0"/>
              </a:rPr>
              <a:t>Adam Smith</a:t>
            </a:r>
            <a:r>
              <a:rPr lang="id-ID" sz="1300" b="1" dirty="0">
                <a:latin typeface="Quire Sans Light" panose="020B0302040400020003" pitchFamily="34" charset="0"/>
              </a:rPr>
              <a:t> </a:t>
            </a:r>
            <a:r>
              <a:rPr lang="id-ID" sz="1300" dirty="0">
                <a:latin typeface="Quire Sans Light" panose="020B0302040400020003" pitchFamily="34" charset="0"/>
              </a:rPr>
              <a:t>dan </a:t>
            </a:r>
            <a:r>
              <a:rPr lang="id-ID" sz="1300" b="1" dirty="0">
                <a:latin typeface="Quire Sans" panose="020B0502040400020003" pitchFamily="34" charset="0"/>
                <a:cs typeface="Quire Sans" panose="020B0502040400020003" pitchFamily="34" charset="0"/>
              </a:rPr>
              <a:t>David Ricardo </a:t>
            </a:r>
            <a:r>
              <a:rPr lang="id-ID" sz="1300" dirty="0">
                <a:latin typeface="Quire Sans Light" panose="020B0302040400020003" pitchFamily="34" charset="0"/>
              </a:rPr>
              <a:t>sekitar abad ke-18 dan abad ke-19. Mereka beranggapan bahwa setiap subjek ekonomi pada umumnya melakukan tindakan ekonomi secara rasional. </a:t>
            </a:r>
          </a:p>
        </p:txBody>
      </p:sp>
      <p:sp>
        <p:nvSpPr>
          <p:cNvPr id="22" name="TextBox 21">
            <a:extLst>
              <a:ext uri="{FF2B5EF4-FFF2-40B4-BE49-F238E27FC236}">
                <a16:creationId xmlns:a16="http://schemas.microsoft.com/office/drawing/2014/main" id="{8FE206F0-9DFA-F65B-22D0-7362CAA3CABA}"/>
              </a:ext>
            </a:extLst>
          </p:cNvPr>
          <p:cNvSpPr txBox="1"/>
          <p:nvPr/>
        </p:nvSpPr>
        <p:spPr>
          <a:xfrm>
            <a:off x="1180777" y="2317405"/>
            <a:ext cx="3444755" cy="307777"/>
          </a:xfrm>
          <a:prstGeom prst="rect">
            <a:avLst/>
          </a:prstGeom>
          <a:noFill/>
        </p:spPr>
        <p:txBody>
          <a:bodyPr wrap="square" rtlCol="0">
            <a:spAutoFit/>
          </a:bodyPr>
          <a:lstStyle/>
          <a:p>
            <a:pPr marL="342900" indent="-342900">
              <a:buFont typeface="+mj-lt"/>
              <a:buAutoNum type="alphaLcPeriod" startAt="2"/>
            </a:pPr>
            <a:r>
              <a:rPr lang="id-ID" sz="1400" b="1" dirty="0">
                <a:latin typeface="Quire Sans" panose="020B0502040400020003" pitchFamily="34" charset="0"/>
                <a:cs typeface="Quire Sans" panose="020B0502040400020003" pitchFamily="34" charset="0"/>
              </a:rPr>
              <a:t>Kebijakan Ekonomi Mikro</a:t>
            </a:r>
          </a:p>
        </p:txBody>
      </p:sp>
      <p:sp>
        <p:nvSpPr>
          <p:cNvPr id="23" name="TextBox 22">
            <a:extLst>
              <a:ext uri="{FF2B5EF4-FFF2-40B4-BE49-F238E27FC236}">
                <a16:creationId xmlns:a16="http://schemas.microsoft.com/office/drawing/2014/main" id="{005F9148-E874-DC9A-A6D3-FDF0475355E0}"/>
              </a:ext>
            </a:extLst>
          </p:cNvPr>
          <p:cNvSpPr txBox="1"/>
          <p:nvPr/>
        </p:nvSpPr>
        <p:spPr>
          <a:xfrm>
            <a:off x="1203445" y="2612707"/>
            <a:ext cx="7254755" cy="1492716"/>
          </a:xfrm>
          <a:prstGeom prst="rect">
            <a:avLst/>
          </a:prstGeom>
          <a:noFill/>
        </p:spPr>
        <p:txBody>
          <a:bodyPr wrap="square" rtlCol="0">
            <a:spAutoFit/>
          </a:bodyPr>
          <a:lstStyle/>
          <a:p>
            <a:pPr algn="just"/>
            <a:r>
              <a:rPr lang="id-ID" sz="1300" dirty="0">
                <a:latin typeface="Quire Sans Light" panose="020B0302040400020003" pitchFamily="34" charset="0"/>
              </a:rPr>
              <a:t>Dalam melakukan kegiatannya, individu dan rumah tangga perusahaan perlu menetapkan kebijakan yang tepat. Beberapa kebijakan yang dibahas ekonomi mikro, antara lain sebagai berikut.</a:t>
            </a:r>
          </a:p>
          <a:p>
            <a:pPr marL="342900" indent="-342900" algn="just">
              <a:buFont typeface="+mj-lt"/>
              <a:buAutoNum type="arabicParenR"/>
            </a:pPr>
            <a:r>
              <a:rPr lang="id-ID" sz="1300" dirty="0">
                <a:latin typeface="Quire Sans Light" panose="020B0302040400020003" pitchFamily="34" charset="0"/>
              </a:rPr>
              <a:t>Menentukan pilihan yang paling tepat untuk mengatasi masalah kelangkaan.</a:t>
            </a:r>
          </a:p>
          <a:p>
            <a:pPr marL="342900" indent="-342900" algn="just">
              <a:buFont typeface="+mj-lt"/>
              <a:buAutoNum type="arabicParenR"/>
            </a:pPr>
            <a:r>
              <a:rPr lang="id-ID" sz="1300" dirty="0">
                <a:latin typeface="Quire Sans Light" panose="020B0302040400020003" pitchFamily="34" charset="0"/>
              </a:rPr>
              <a:t>Bersinergi antara sesama pelaku pasar dan industri untuk membentuk satuan yang lebih besar.</a:t>
            </a:r>
          </a:p>
          <a:p>
            <a:pPr marL="342900" indent="-342900" algn="just">
              <a:buFont typeface="+mj-lt"/>
              <a:buAutoNum type="arabicParenR"/>
            </a:pPr>
            <a:r>
              <a:rPr lang="id-ID" sz="1300" dirty="0">
                <a:latin typeface="Quire Sans Light" panose="020B0302040400020003" pitchFamily="34" charset="0"/>
              </a:rPr>
              <a:t>Membentuk kesepakatan di kalangan produsen dan konsumen.</a:t>
            </a:r>
          </a:p>
          <a:p>
            <a:pPr marL="342900" indent="-342900" algn="just">
              <a:buFont typeface="+mj-lt"/>
              <a:buAutoNum type="arabicParenR"/>
            </a:pPr>
            <a:r>
              <a:rPr lang="id-ID" sz="1300" dirty="0">
                <a:latin typeface="Quire Sans Light" panose="020B0302040400020003" pitchFamily="34" charset="0"/>
              </a:rPr>
              <a:t>Menggunakan teknik analisis ekonomi mikro.</a:t>
            </a:r>
          </a:p>
          <a:p>
            <a:pPr marL="342900" indent="-342900" algn="just">
              <a:buFont typeface="+mj-lt"/>
              <a:buAutoNum type="arabicParenR"/>
            </a:pPr>
            <a:r>
              <a:rPr lang="id-ID" sz="1300" dirty="0">
                <a:latin typeface="Quire Sans Light" panose="020B0302040400020003" pitchFamily="34" charset="0"/>
              </a:rPr>
              <a:t>Pemanfaatan analisis biaya peluang dalam rangka menentukan pilihan.</a:t>
            </a:r>
          </a:p>
        </p:txBody>
      </p:sp>
    </p:spTree>
    <p:extLst>
      <p:ext uri="{BB962C8B-B14F-4D97-AF65-F5344CB8AC3E}">
        <p14:creationId xmlns:p14="http://schemas.microsoft.com/office/powerpoint/2010/main" val="2096748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D8BAB6AB-EA7F-C355-B715-4F424E35CB6B}"/>
              </a:ext>
            </a:extLst>
          </p:cNvPr>
          <p:cNvSpPr txBox="1">
            <a:spLocks/>
          </p:cNvSpPr>
          <p:nvPr/>
        </p:nvSpPr>
        <p:spPr>
          <a:xfrm>
            <a:off x="1311289" y="62265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106A4FB1-88B2-6993-9AAE-81C64ECB4524}"/>
              </a:ext>
            </a:extLst>
          </p:cNvPr>
          <p:cNvSpPr txBox="1">
            <a:spLocks/>
          </p:cNvSpPr>
          <p:nvPr/>
        </p:nvSpPr>
        <p:spPr>
          <a:xfrm>
            <a:off x="2019622" y="668239"/>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a:solidFill>
                  <a:schemeClr val="tx2"/>
                </a:solidFill>
                <a:latin typeface="Hiragino Kaku Gothic StdN W8" panose="020B0800000000000000" pitchFamily="34" charset="-128"/>
                <a:ea typeface="Hiragino Kaku Gothic StdN W8" panose="020B0800000000000000" pitchFamily="34" charset="-128"/>
              </a:rPr>
              <a:t>Ekonomi </a:t>
            </a:r>
            <a:r>
              <a:rPr lang="en-US" sz="1600" dirty="0" err="1">
                <a:solidFill>
                  <a:schemeClr val="tx2"/>
                </a:solidFill>
                <a:latin typeface="Hiragino Kaku Gothic StdN W8" panose="020B0800000000000000" pitchFamily="34" charset="-128"/>
                <a:ea typeface="Hiragino Kaku Gothic StdN W8" panose="020B0800000000000000" pitchFamily="34" charset="-128"/>
              </a:rPr>
              <a:t>Mikro</a:t>
            </a:r>
            <a:endParaRPr lang="en-US" sz="16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11" name="TextBox 10">
            <a:extLst>
              <a:ext uri="{FF2B5EF4-FFF2-40B4-BE49-F238E27FC236}">
                <a16:creationId xmlns:a16="http://schemas.microsoft.com/office/drawing/2014/main" id="{F0743CD3-7178-34EB-FCB1-7932DAEB3F39}"/>
              </a:ext>
            </a:extLst>
          </p:cNvPr>
          <p:cNvSpPr txBox="1"/>
          <p:nvPr/>
        </p:nvSpPr>
        <p:spPr>
          <a:xfrm>
            <a:off x="1676400" y="1123950"/>
            <a:ext cx="3444755" cy="307777"/>
          </a:xfrm>
          <a:prstGeom prst="rect">
            <a:avLst/>
          </a:prstGeom>
          <a:noFill/>
        </p:spPr>
        <p:txBody>
          <a:bodyPr wrap="square" rtlCol="0">
            <a:spAutoFit/>
          </a:bodyPr>
          <a:lstStyle/>
          <a:p>
            <a:pPr marL="342900" indent="-342900">
              <a:buFont typeface="+mj-lt"/>
              <a:buAutoNum type="alphaLcPeriod" startAt="3"/>
            </a:pPr>
            <a:r>
              <a:rPr lang="id-ID" sz="1400" b="1" dirty="0">
                <a:latin typeface="Quire Sans" panose="020B0502040400020003" pitchFamily="34" charset="0"/>
                <a:cs typeface="Quire Sans" panose="020B0502040400020003" pitchFamily="34" charset="0"/>
              </a:rPr>
              <a:t>Asumsi-Asumsi Ekonomi Mikro</a:t>
            </a:r>
          </a:p>
        </p:txBody>
      </p:sp>
      <p:sp>
        <p:nvSpPr>
          <p:cNvPr id="12" name="TextBox 11">
            <a:extLst>
              <a:ext uri="{FF2B5EF4-FFF2-40B4-BE49-F238E27FC236}">
                <a16:creationId xmlns:a16="http://schemas.microsoft.com/office/drawing/2014/main" id="{0A398AB7-6829-CCEA-B5DA-9668A8B460AD}"/>
              </a:ext>
            </a:extLst>
          </p:cNvPr>
          <p:cNvSpPr txBox="1"/>
          <p:nvPr/>
        </p:nvSpPr>
        <p:spPr>
          <a:xfrm>
            <a:off x="1650013" y="1431727"/>
            <a:ext cx="6884388" cy="2492990"/>
          </a:xfrm>
          <a:prstGeom prst="rect">
            <a:avLst/>
          </a:prstGeom>
          <a:noFill/>
        </p:spPr>
        <p:txBody>
          <a:bodyPr wrap="square" rtlCol="0">
            <a:spAutoFit/>
          </a:bodyPr>
          <a:lstStyle/>
          <a:p>
            <a:pPr algn="just"/>
            <a:r>
              <a:rPr lang="id-ID" sz="1300" dirty="0">
                <a:latin typeface="Quire Sans Light" panose="020B0302040400020003" pitchFamily="34" charset="0"/>
              </a:rPr>
              <a:t>Ada beberapa asumsi dalam ekonomi mikro yang dapat digunakan sebagai landasan membuat kebijakan menyangkut keterlibatan dalam pasar. Asumsi-asumsi tersebut, antara lain sebagai berikut.</a:t>
            </a:r>
          </a:p>
          <a:p>
            <a:pPr marL="342900" indent="-342900" algn="just">
              <a:buFont typeface="+mj-lt"/>
              <a:buAutoNum type="arabicParenR"/>
            </a:pPr>
            <a:r>
              <a:rPr lang="id-ID" sz="1300" dirty="0">
                <a:latin typeface="Quire Sans Light" panose="020B0302040400020003" pitchFamily="34" charset="0"/>
              </a:rPr>
              <a:t>Berusaha memaksimalkan hasil yang dicapai. Konsumen berusaha mendapat hasil yang maksimum dalam menggunakan barang dan jasa. Demikian pula, produsen berusaha memaksimalkan keuntungan yang didapat.</a:t>
            </a:r>
          </a:p>
          <a:p>
            <a:pPr marL="342900" indent="-342900" algn="just">
              <a:buFont typeface="+mj-lt"/>
              <a:buAutoNum type="arabicParenR"/>
            </a:pPr>
            <a:r>
              <a:rPr lang="id-ID" sz="1300" dirty="0">
                <a:latin typeface="Quire Sans Light" panose="020B0302040400020003" pitchFamily="34" charset="0"/>
              </a:rPr>
              <a:t>Melakukan kegiatan atas dasar kelangkaan. Dalam kegiatan ekonomi, para pelaku ekonomi harus tetap memperhitungkan kelangkaan dan harus bertindak rasional.</a:t>
            </a:r>
          </a:p>
          <a:p>
            <a:pPr marL="342900" indent="-342900" algn="just">
              <a:buFont typeface="+mj-lt"/>
              <a:buAutoNum type="arabicParenR"/>
            </a:pPr>
            <a:r>
              <a:rPr lang="id-ID" sz="1300" dirty="0">
                <a:latin typeface="Quire Sans Light" panose="020B0302040400020003" pitchFamily="34" charset="0"/>
              </a:rPr>
              <a:t>Konsumen dan produsen melakukan kegiatan ekonomi secara rasional </a:t>
            </a:r>
            <a:r>
              <a:rPr lang="id-ID" sz="1300" i="1" dirty="0">
                <a:latin typeface="Quire Sans Light" panose="020B0302040400020003" pitchFamily="34" charset="0"/>
              </a:rPr>
              <a:t>(</a:t>
            </a:r>
            <a:r>
              <a:rPr lang="id-ID" sz="1300" i="1" dirty="0" err="1">
                <a:latin typeface="Quire Sans Light" panose="020B0302040400020003" pitchFamily="34" charset="0"/>
              </a:rPr>
              <a:t>rational</a:t>
            </a:r>
            <a:r>
              <a:rPr lang="id-ID" sz="1300" i="1" dirty="0">
                <a:latin typeface="Quire Sans Light" panose="020B0302040400020003" pitchFamily="34" charset="0"/>
              </a:rPr>
              <a:t> </a:t>
            </a:r>
            <a:r>
              <a:rPr lang="id-ID" sz="1300" i="1" dirty="0" err="1">
                <a:latin typeface="Quire Sans Light" panose="020B0302040400020003" pitchFamily="34" charset="0"/>
              </a:rPr>
              <a:t>behavior</a:t>
            </a:r>
            <a:r>
              <a:rPr lang="id-ID" sz="1300" i="1" dirty="0">
                <a:latin typeface="Quire Sans Light" panose="020B0302040400020003" pitchFamily="34" charset="0"/>
              </a:rPr>
              <a:t>). </a:t>
            </a:r>
            <a:r>
              <a:rPr lang="id-ID" sz="1300" dirty="0">
                <a:latin typeface="Quire Sans Light" panose="020B0302040400020003" pitchFamily="34" charset="0"/>
              </a:rPr>
              <a:t>Bertindak secara rasional artinya selalu memperhitungkan untung dan ruginya. Pihak konsumen harus mengusahakan kepuasan maksimum dan produsen harus memaksimalkan keuntungan. </a:t>
            </a:r>
            <a:endParaRPr lang="id-ID" sz="1300" i="1" dirty="0">
              <a:latin typeface="Quire Sans Light" panose="020B0302040400020003" pitchFamily="34" charset="0"/>
            </a:endParaRPr>
          </a:p>
        </p:txBody>
      </p:sp>
    </p:spTree>
    <p:extLst>
      <p:ext uri="{BB962C8B-B14F-4D97-AF65-F5344CB8AC3E}">
        <p14:creationId xmlns:p14="http://schemas.microsoft.com/office/powerpoint/2010/main" val="2223057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C9482CAD-F94F-E89E-D726-9A38CDEE8669}"/>
              </a:ext>
            </a:extLst>
          </p:cNvPr>
          <p:cNvSpPr txBox="1">
            <a:spLocks/>
          </p:cNvSpPr>
          <p:nvPr/>
        </p:nvSpPr>
        <p:spPr>
          <a:xfrm>
            <a:off x="838334" y="-1121"/>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B7CB4EE1-F4F4-F7A2-C934-A901A9224ABE}"/>
              </a:ext>
            </a:extLst>
          </p:cNvPr>
          <p:cNvSpPr txBox="1">
            <a:spLocks/>
          </p:cNvSpPr>
          <p:nvPr/>
        </p:nvSpPr>
        <p:spPr>
          <a:xfrm>
            <a:off x="1546667" y="44464"/>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a:solidFill>
                  <a:schemeClr val="tx2"/>
                </a:solidFill>
                <a:latin typeface="Hiragino Kaku Gothic StdN W8" panose="020B0800000000000000" pitchFamily="34" charset="-128"/>
                <a:ea typeface="Hiragino Kaku Gothic StdN W8" panose="020B0800000000000000" pitchFamily="34" charset="-128"/>
              </a:rPr>
              <a:t>Ekonomi Makro</a:t>
            </a:r>
          </a:p>
        </p:txBody>
      </p:sp>
      <p:sp>
        <p:nvSpPr>
          <p:cNvPr id="11" name="TextBox 10">
            <a:extLst>
              <a:ext uri="{FF2B5EF4-FFF2-40B4-BE49-F238E27FC236}">
                <a16:creationId xmlns:a16="http://schemas.microsoft.com/office/drawing/2014/main" id="{7DF573B2-BFE2-0504-9E4F-5C572D927474}"/>
              </a:ext>
            </a:extLst>
          </p:cNvPr>
          <p:cNvSpPr txBox="1"/>
          <p:nvPr/>
        </p:nvSpPr>
        <p:spPr>
          <a:xfrm>
            <a:off x="1203445" y="500175"/>
            <a:ext cx="3444755" cy="307777"/>
          </a:xfrm>
          <a:prstGeom prst="rect">
            <a:avLst/>
          </a:prstGeom>
          <a:noFill/>
        </p:spPr>
        <p:txBody>
          <a:bodyPr wrap="square" rtlCol="0">
            <a:spAutoFit/>
          </a:bodyPr>
          <a:lstStyle/>
          <a:p>
            <a:pPr marL="342900" indent="-342900">
              <a:buFont typeface="+mj-lt"/>
              <a:buAutoNum type="alphaLcPeriod"/>
            </a:pPr>
            <a:r>
              <a:rPr lang="id-ID" sz="1400" b="1" dirty="0">
                <a:latin typeface="Quire Sans" panose="020B0502040400020003" pitchFamily="34" charset="0"/>
                <a:cs typeface="Quire Sans" panose="020B0502040400020003" pitchFamily="34" charset="0"/>
              </a:rPr>
              <a:t>Pengertian Ekonomi Makro</a:t>
            </a:r>
          </a:p>
        </p:txBody>
      </p:sp>
      <p:sp>
        <p:nvSpPr>
          <p:cNvPr id="12" name="TextBox 11">
            <a:extLst>
              <a:ext uri="{FF2B5EF4-FFF2-40B4-BE49-F238E27FC236}">
                <a16:creationId xmlns:a16="http://schemas.microsoft.com/office/drawing/2014/main" id="{7224BC12-C53C-DA46-7F51-2DF2403511FD}"/>
              </a:ext>
            </a:extLst>
          </p:cNvPr>
          <p:cNvSpPr txBox="1"/>
          <p:nvPr/>
        </p:nvSpPr>
        <p:spPr>
          <a:xfrm>
            <a:off x="1203445" y="774234"/>
            <a:ext cx="7254755" cy="1692771"/>
          </a:xfrm>
          <a:prstGeom prst="rect">
            <a:avLst/>
          </a:prstGeom>
          <a:noFill/>
        </p:spPr>
        <p:txBody>
          <a:bodyPr wrap="square" rtlCol="0">
            <a:spAutoFit/>
          </a:bodyPr>
          <a:lstStyle/>
          <a:p>
            <a:pPr algn="just"/>
            <a:r>
              <a:rPr lang="id-ID" sz="1300" dirty="0">
                <a:latin typeface="Quire Sans Light" panose="020B0302040400020003" pitchFamily="34" charset="0"/>
              </a:rPr>
              <a:t>Teori ekonomi makro mulai berkembang ketika </a:t>
            </a:r>
            <a:r>
              <a:rPr lang="id-ID" sz="1300" b="1" dirty="0">
                <a:latin typeface="Quire Sans" panose="020B0502040400020003" pitchFamily="34" charset="0"/>
                <a:cs typeface="Quire Sans" panose="020B0502040400020003" pitchFamily="34" charset="0"/>
              </a:rPr>
              <a:t>John </a:t>
            </a:r>
            <a:r>
              <a:rPr lang="id-ID" sz="1300" b="1" dirty="0" err="1">
                <a:latin typeface="Quire Sans" panose="020B0502040400020003" pitchFamily="34" charset="0"/>
                <a:cs typeface="Quire Sans" panose="020B0502040400020003" pitchFamily="34" charset="0"/>
              </a:rPr>
              <a:t>Maynard</a:t>
            </a:r>
            <a:r>
              <a:rPr lang="id-ID" sz="1300" b="1" dirty="0">
                <a:latin typeface="Quire Sans" panose="020B0502040400020003" pitchFamily="34" charset="0"/>
                <a:cs typeface="Quire Sans" panose="020B0502040400020003" pitchFamily="34" charset="0"/>
              </a:rPr>
              <a:t> </a:t>
            </a:r>
            <a:r>
              <a:rPr lang="id-ID" sz="1300" b="1" dirty="0" err="1">
                <a:latin typeface="Quire Sans" panose="020B0502040400020003" pitchFamily="34" charset="0"/>
                <a:cs typeface="Quire Sans" panose="020B0502040400020003" pitchFamily="34" charset="0"/>
              </a:rPr>
              <a:t>Keynes</a:t>
            </a:r>
            <a:r>
              <a:rPr lang="id-ID" sz="1300" dirty="0">
                <a:latin typeface="Quire Sans Light" panose="020B0302040400020003" pitchFamily="34" charset="0"/>
                <a:cs typeface="Quire Sans" panose="020B0502040400020003" pitchFamily="34" charset="0"/>
              </a:rPr>
              <a:t>, seorang ahli ekonomi dari Universitas Cambridge, Inggris, meluncurkan buku </a:t>
            </a:r>
            <a:r>
              <a:rPr lang="id-ID" sz="1300" i="1" dirty="0">
                <a:latin typeface="Quire Sans Light" panose="020B0302040400020003" pitchFamily="34" charset="0"/>
                <a:cs typeface="Quire Sans" panose="020B0502040400020003" pitchFamily="34" charset="0"/>
              </a:rPr>
              <a:t>The General </a:t>
            </a:r>
            <a:r>
              <a:rPr lang="id-ID" sz="1300" i="1" dirty="0" err="1">
                <a:latin typeface="Quire Sans Light" panose="020B0302040400020003" pitchFamily="34" charset="0"/>
                <a:cs typeface="Quire Sans" panose="020B0502040400020003" pitchFamily="34" charset="0"/>
              </a:rPr>
              <a:t>Theory</a:t>
            </a:r>
            <a:r>
              <a:rPr lang="id-ID" sz="1300" i="1" dirty="0">
                <a:latin typeface="Quire Sans Light" panose="020B0302040400020003" pitchFamily="34" charset="0"/>
                <a:cs typeface="Quire Sans" panose="020B0502040400020003" pitchFamily="34" charset="0"/>
              </a:rPr>
              <a:t> </a:t>
            </a:r>
            <a:r>
              <a:rPr lang="id-ID" sz="1300" i="1" dirty="0" err="1">
                <a:latin typeface="Quire Sans Light" panose="020B0302040400020003" pitchFamily="34" charset="0"/>
                <a:cs typeface="Quire Sans" panose="020B0502040400020003" pitchFamily="34" charset="0"/>
              </a:rPr>
              <a:t>of</a:t>
            </a:r>
            <a:r>
              <a:rPr lang="id-ID" sz="1300" i="1" dirty="0">
                <a:latin typeface="Quire Sans Light" panose="020B0302040400020003" pitchFamily="34" charset="0"/>
                <a:cs typeface="Quire Sans" panose="020B0502040400020003" pitchFamily="34" charset="0"/>
              </a:rPr>
              <a:t> </a:t>
            </a:r>
            <a:r>
              <a:rPr lang="id-ID" sz="1300" i="1" dirty="0" err="1">
                <a:latin typeface="Quire Sans Light" panose="020B0302040400020003" pitchFamily="34" charset="0"/>
                <a:cs typeface="Quire Sans" panose="020B0502040400020003" pitchFamily="34" charset="0"/>
              </a:rPr>
              <a:t>Employment</a:t>
            </a:r>
            <a:r>
              <a:rPr lang="id-ID" sz="1300" i="1" dirty="0">
                <a:latin typeface="Quire Sans Light" panose="020B0302040400020003" pitchFamily="34" charset="0"/>
                <a:cs typeface="Quire Sans" panose="020B0502040400020003" pitchFamily="34" charset="0"/>
              </a:rPr>
              <a:t>, </a:t>
            </a:r>
            <a:r>
              <a:rPr lang="id-ID" sz="1300" i="1" dirty="0" err="1">
                <a:latin typeface="Quire Sans Light" panose="020B0302040400020003" pitchFamily="34" charset="0"/>
                <a:cs typeface="Quire Sans" panose="020B0502040400020003" pitchFamily="34" charset="0"/>
              </a:rPr>
              <a:t>Interest</a:t>
            </a:r>
            <a:r>
              <a:rPr lang="id-ID" sz="1300" i="1" dirty="0">
                <a:latin typeface="Quire Sans Light" panose="020B0302040400020003" pitchFamily="34" charset="0"/>
                <a:cs typeface="Quire Sans" panose="020B0502040400020003" pitchFamily="34" charset="0"/>
              </a:rPr>
              <a:t>, </a:t>
            </a:r>
            <a:r>
              <a:rPr lang="id-ID" sz="1300" i="1" dirty="0" err="1">
                <a:latin typeface="Quire Sans Light" panose="020B0302040400020003" pitchFamily="34" charset="0"/>
                <a:cs typeface="Quire Sans" panose="020B0502040400020003" pitchFamily="34" charset="0"/>
              </a:rPr>
              <a:t>and</a:t>
            </a:r>
            <a:r>
              <a:rPr lang="id-ID" sz="1300" i="1" dirty="0">
                <a:latin typeface="Quire Sans Light" panose="020B0302040400020003" pitchFamily="34" charset="0"/>
                <a:cs typeface="Quire Sans" panose="020B0502040400020003" pitchFamily="34" charset="0"/>
              </a:rPr>
              <a:t> Money </a:t>
            </a:r>
            <a:r>
              <a:rPr lang="id-ID" sz="1300" dirty="0">
                <a:latin typeface="Quire Sans Light" panose="020B0302040400020003" pitchFamily="34" charset="0"/>
                <a:cs typeface="Quire Sans" panose="020B0502040400020003" pitchFamily="34" charset="0"/>
              </a:rPr>
              <a:t>pada tahun 1936. Ekonomi makro mempelajari kekuatan-kekuatan dan kecenderungan-kecenderungan yang memengaruhi perekonomian secara menyeluruh. Hal ini mencakup struktur, kinerja, perilaku, dan pengambilan keputusan ekonomi secara keseluruhan dalam perekonomian nasional, regional, serta global. </a:t>
            </a:r>
          </a:p>
          <a:p>
            <a:pPr algn="just"/>
            <a:r>
              <a:rPr lang="id-ID" sz="1300" dirty="0">
                <a:latin typeface="Quire Sans Light" panose="020B0302040400020003" pitchFamily="34" charset="0"/>
                <a:cs typeface="Quire Sans" panose="020B0502040400020003" pitchFamily="34" charset="0"/>
              </a:rPr>
              <a:t>Ekonomi makro mengembangkan model yang menjelaskan hubungan </a:t>
            </a:r>
            <a:r>
              <a:rPr lang="id-ID" sz="1300" dirty="0" err="1">
                <a:latin typeface="Quire Sans Light" panose="020B0302040400020003" pitchFamily="34" charset="0"/>
                <a:cs typeface="Quire Sans" panose="020B0502040400020003" pitchFamily="34" charset="0"/>
              </a:rPr>
              <a:t>antarvariabel</a:t>
            </a:r>
            <a:r>
              <a:rPr lang="id-ID" sz="1300" dirty="0">
                <a:latin typeface="Quire Sans Light" panose="020B0302040400020003" pitchFamily="34" charset="0"/>
                <a:cs typeface="Quire Sans" panose="020B0502040400020003" pitchFamily="34" charset="0"/>
              </a:rPr>
              <a:t>. Hubungan antara variabel-variabel itu dapat bersifat fungsional (saling memengaruhi).</a:t>
            </a:r>
          </a:p>
        </p:txBody>
      </p:sp>
      <p:graphicFrame>
        <p:nvGraphicFramePr>
          <p:cNvPr id="13" name="Table 12">
            <a:extLst>
              <a:ext uri="{FF2B5EF4-FFF2-40B4-BE49-F238E27FC236}">
                <a16:creationId xmlns:a16="http://schemas.microsoft.com/office/drawing/2014/main" id="{37E577D1-7FEB-5E8B-ED3A-0663B8C443D6}"/>
              </a:ext>
            </a:extLst>
          </p:cNvPr>
          <p:cNvGraphicFramePr>
            <a:graphicFrameLocks noGrp="1"/>
          </p:cNvGraphicFramePr>
          <p:nvPr>
            <p:extLst>
              <p:ext uri="{D42A27DB-BD31-4B8C-83A1-F6EECF244321}">
                <p14:modId xmlns:p14="http://schemas.microsoft.com/office/powerpoint/2010/main" val="1646131414"/>
              </p:ext>
            </p:extLst>
          </p:nvPr>
        </p:nvGraphicFramePr>
        <p:xfrm>
          <a:off x="1321356" y="2607331"/>
          <a:ext cx="6755844" cy="1793876"/>
        </p:xfrm>
        <a:graphic>
          <a:graphicData uri="http://schemas.openxmlformats.org/drawingml/2006/table">
            <a:tbl>
              <a:tblPr firstRow="1" firstCol="1" bandRow="1">
                <a:tableStyleId>{5C22544A-7EE6-4342-B048-85BDC9FD1C3A}</a:tableStyleId>
              </a:tblPr>
              <a:tblGrid>
                <a:gridCol w="2251466">
                  <a:extLst>
                    <a:ext uri="{9D8B030D-6E8A-4147-A177-3AD203B41FA5}">
                      <a16:colId xmlns:a16="http://schemas.microsoft.com/office/drawing/2014/main" val="745298660"/>
                    </a:ext>
                  </a:extLst>
                </a:gridCol>
                <a:gridCol w="2252189">
                  <a:extLst>
                    <a:ext uri="{9D8B030D-6E8A-4147-A177-3AD203B41FA5}">
                      <a16:colId xmlns:a16="http://schemas.microsoft.com/office/drawing/2014/main" val="1674332538"/>
                    </a:ext>
                  </a:extLst>
                </a:gridCol>
                <a:gridCol w="2252189">
                  <a:extLst>
                    <a:ext uri="{9D8B030D-6E8A-4147-A177-3AD203B41FA5}">
                      <a16:colId xmlns:a16="http://schemas.microsoft.com/office/drawing/2014/main" val="2305203929"/>
                    </a:ext>
                  </a:extLst>
                </a:gridCol>
              </a:tblGrid>
              <a:tr h="0">
                <a:tc>
                  <a:txBody>
                    <a:bodyPr/>
                    <a:lstStyle/>
                    <a:p>
                      <a:pPr algn="ctr">
                        <a:lnSpc>
                          <a:spcPct val="107000"/>
                        </a:lnSpc>
                        <a:spcAft>
                          <a:spcPts val="800"/>
                        </a:spcAft>
                      </a:pPr>
                      <a:r>
                        <a:rPr lang="en-ID" sz="1100">
                          <a:effectLst/>
                        </a:rPr>
                        <a:t>Bahan Analisis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ID" sz="1100">
                          <a:effectLst/>
                        </a:rPr>
                        <a:t>Ekonomi Mikro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ID" sz="1100">
                          <a:effectLst/>
                        </a:rPr>
                        <a:t>Ekonomi Makro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92832305"/>
                  </a:ext>
                </a:extLst>
              </a:tr>
              <a:tr h="0">
                <a:tc>
                  <a:txBody>
                    <a:bodyPr/>
                    <a:lstStyle/>
                    <a:p>
                      <a:pPr>
                        <a:lnSpc>
                          <a:spcPct val="107000"/>
                        </a:lnSpc>
                        <a:spcAft>
                          <a:spcPts val="800"/>
                        </a:spcAft>
                      </a:pPr>
                      <a:r>
                        <a:rPr lang="en-ID" sz="1100">
                          <a:effectLst/>
                        </a:rPr>
                        <a:t>Harga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ID" sz="1100">
                          <a:effectLst/>
                        </a:rPr>
                        <a:t>Analisis harga tentang suatu barang tertentu.</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ID" sz="1100">
                          <a:effectLst/>
                        </a:rPr>
                        <a:t>Analisis harga tentang harga keseluruhan.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61634193"/>
                  </a:ext>
                </a:extLst>
              </a:tr>
              <a:tr h="0">
                <a:tc>
                  <a:txBody>
                    <a:bodyPr/>
                    <a:lstStyle/>
                    <a:p>
                      <a:pPr>
                        <a:lnSpc>
                          <a:spcPct val="107000"/>
                        </a:lnSpc>
                        <a:spcAft>
                          <a:spcPts val="800"/>
                        </a:spcAft>
                      </a:pPr>
                      <a:r>
                        <a:rPr lang="en-ID" sz="1100">
                          <a:effectLst/>
                        </a:rPr>
                        <a:t>Unit analisis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ID" sz="1100">
                          <a:effectLst/>
                        </a:rPr>
                        <a:t>Analisis tentang tingkah laku pelaku ekonomi tertentu, seperti produsen dan konsumen.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ID" sz="1100">
                          <a:effectLst/>
                        </a:rPr>
                        <a:t>Analisis tentang permasalahan ekonomi secara keseluruhan seperti produksi nasional, pengangguran, dan pertumbuhan ekonomi.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79731880"/>
                  </a:ext>
                </a:extLst>
              </a:tr>
              <a:tr h="0">
                <a:tc>
                  <a:txBody>
                    <a:bodyPr/>
                    <a:lstStyle/>
                    <a:p>
                      <a:pPr>
                        <a:lnSpc>
                          <a:spcPct val="107000"/>
                        </a:lnSpc>
                        <a:spcAft>
                          <a:spcPts val="800"/>
                        </a:spcAft>
                      </a:pPr>
                      <a:r>
                        <a:rPr lang="en-ID" sz="1100">
                          <a:effectLst/>
                        </a:rPr>
                        <a:t>Tujuan analisis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ID" sz="1100">
                          <a:effectLst/>
                        </a:rPr>
                        <a:t>Memahami pengalokasian faktor produksi agar dicapai kombinasi yang tepat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ID" sz="1100" dirty="0" err="1">
                          <a:effectLst/>
                        </a:rPr>
                        <a:t>Menganalisis</a:t>
                      </a:r>
                      <a:r>
                        <a:rPr lang="en-ID" sz="1100" dirty="0">
                          <a:effectLst/>
                        </a:rPr>
                        <a:t> </a:t>
                      </a:r>
                      <a:r>
                        <a:rPr lang="en-ID" sz="1100" dirty="0" err="1">
                          <a:effectLst/>
                        </a:rPr>
                        <a:t>pengaruh</a:t>
                      </a:r>
                      <a:r>
                        <a:rPr lang="en-ID" sz="1100" dirty="0">
                          <a:effectLst/>
                        </a:rPr>
                        <a:t> </a:t>
                      </a:r>
                      <a:r>
                        <a:rPr lang="en-ID" sz="1100" dirty="0" err="1">
                          <a:effectLst/>
                        </a:rPr>
                        <a:t>kegiatan</a:t>
                      </a:r>
                      <a:r>
                        <a:rPr lang="en-ID" sz="1100" dirty="0">
                          <a:effectLst/>
                        </a:rPr>
                        <a:t> </a:t>
                      </a:r>
                      <a:r>
                        <a:rPr lang="en-ID" sz="1100" dirty="0" err="1">
                          <a:effectLst/>
                        </a:rPr>
                        <a:t>ekonomi</a:t>
                      </a:r>
                      <a:r>
                        <a:rPr lang="en-ID" sz="1100" dirty="0">
                          <a:effectLst/>
                        </a:rPr>
                        <a:t> </a:t>
                      </a:r>
                      <a:r>
                        <a:rPr lang="en-ID" sz="1100" dirty="0" err="1">
                          <a:effectLst/>
                        </a:rPr>
                        <a:t>tertentu</a:t>
                      </a:r>
                      <a:r>
                        <a:rPr lang="en-ID" sz="1100" dirty="0">
                          <a:effectLst/>
                        </a:rPr>
                        <a:t> </a:t>
                      </a:r>
                      <a:r>
                        <a:rPr lang="en-ID" sz="1100" dirty="0" err="1">
                          <a:effectLst/>
                        </a:rPr>
                        <a:t>terhadap</a:t>
                      </a:r>
                      <a:r>
                        <a:rPr lang="en-ID" sz="1100" dirty="0">
                          <a:effectLst/>
                        </a:rPr>
                        <a:t> </a:t>
                      </a:r>
                      <a:r>
                        <a:rPr lang="en-ID" sz="1100" dirty="0" err="1">
                          <a:effectLst/>
                        </a:rPr>
                        <a:t>kinerja</a:t>
                      </a:r>
                      <a:r>
                        <a:rPr lang="en-ID" sz="1100" dirty="0">
                          <a:effectLst/>
                        </a:rPr>
                        <a:t> </a:t>
                      </a:r>
                      <a:r>
                        <a:rPr lang="en-ID" sz="1100" dirty="0" err="1">
                          <a:effectLst/>
                        </a:rPr>
                        <a:t>perekonomian</a:t>
                      </a:r>
                      <a:r>
                        <a:rPr lang="en-ID" sz="1100" dirty="0">
                          <a:effectLst/>
                        </a:rPr>
                        <a:t> </a:t>
                      </a:r>
                      <a:r>
                        <a:rPr lang="en-ID" sz="1100" dirty="0" err="1">
                          <a:effectLst/>
                        </a:rPr>
                        <a:t>secara</a:t>
                      </a:r>
                      <a:r>
                        <a:rPr lang="en-ID" sz="1100" dirty="0">
                          <a:effectLst/>
                        </a:rPr>
                        <a:t> </a:t>
                      </a:r>
                      <a:r>
                        <a:rPr lang="en-ID" sz="1100" dirty="0" err="1">
                          <a:effectLst/>
                        </a:rPr>
                        <a:t>nasional</a:t>
                      </a:r>
                      <a:r>
                        <a:rPr lang="en-ID"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38015540"/>
                  </a:ext>
                </a:extLst>
              </a:tr>
            </a:tbl>
          </a:graphicData>
        </a:graphic>
      </p:graphicFrame>
    </p:spTree>
    <p:extLst>
      <p:ext uri="{BB962C8B-B14F-4D97-AF65-F5344CB8AC3E}">
        <p14:creationId xmlns:p14="http://schemas.microsoft.com/office/powerpoint/2010/main" val="1334901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D334E6FD-3BB0-DA10-BC32-2450CD0FDE1E}"/>
              </a:ext>
            </a:extLst>
          </p:cNvPr>
          <p:cNvSpPr txBox="1">
            <a:spLocks/>
          </p:cNvSpPr>
          <p:nvPr/>
        </p:nvSpPr>
        <p:spPr>
          <a:xfrm>
            <a:off x="1463689" y="31785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D5C298D6-2848-8182-0297-F58552F29B57}"/>
              </a:ext>
            </a:extLst>
          </p:cNvPr>
          <p:cNvSpPr txBox="1">
            <a:spLocks/>
          </p:cNvSpPr>
          <p:nvPr/>
        </p:nvSpPr>
        <p:spPr>
          <a:xfrm>
            <a:off x="2172022" y="363439"/>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a:solidFill>
                  <a:schemeClr val="tx2"/>
                </a:solidFill>
                <a:latin typeface="Hiragino Kaku Gothic StdN W8" panose="020B0800000000000000" pitchFamily="34" charset="-128"/>
                <a:ea typeface="Hiragino Kaku Gothic StdN W8" panose="020B0800000000000000" pitchFamily="34" charset="-128"/>
              </a:rPr>
              <a:t>Ekonomi Makro</a:t>
            </a:r>
          </a:p>
        </p:txBody>
      </p:sp>
      <p:sp>
        <p:nvSpPr>
          <p:cNvPr id="11" name="TextBox 10">
            <a:extLst>
              <a:ext uri="{FF2B5EF4-FFF2-40B4-BE49-F238E27FC236}">
                <a16:creationId xmlns:a16="http://schemas.microsoft.com/office/drawing/2014/main" id="{6584ACFA-E76E-C28F-27DB-5BBE42B2A246}"/>
              </a:ext>
            </a:extLst>
          </p:cNvPr>
          <p:cNvSpPr txBox="1"/>
          <p:nvPr/>
        </p:nvSpPr>
        <p:spPr>
          <a:xfrm>
            <a:off x="1828800" y="744436"/>
            <a:ext cx="4343399" cy="307777"/>
          </a:xfrm>
          <a:prstGeom prst="rect">
            <a:avLst/>
          </a:prstGeom>
          <a:noFill/>
        </p:spPr>
        <p:txBody>
          <a:bodyPr wrap="square" rtlCol="0">
            <a:spAutoFit/>
          </a:bodyPr>
          <a:lstStyle/>
          <a:p>
            <a:pPr marL="342900" indent="-342900">
              <a:buFont typeface="+mj-lt"/>
              <a:buAutoNum type="alphaLcPeriod" startAt="2"/>
            </a:pPr>
            <a:r>
              <a:rPr lang="id-ID" sz="1400" b="1" dirty="0">
                <a:latin typeface="Quire Sans" panose="020B0502040400020003" pitchFamily="34" charset="0"/>
                <a:cs typeface="Quire Sans" panose="020B0502040400020003" pitchFamily="34" charset="0"/>
              </a:rPr>
              <a:t>Indikator Prestasi Kegiatan Ekonomi Makro</a:t>
            </a:r>
          </a:p>
        </p:txBody>
      </p:sp>
      <p:sp>
        <p:nvSpPr>
          <p:cNvPr id="12" name="TextBox 11">
            <a:extLst>
              <a:ext uri="{FF2B5EF4-FFF2-40B4-BE49-F238E27FC236}">
                <a16:creationId xmlns:a16="http://schemas.microsoft.com/office/drawing/2014/main" id="{D1A8B24D-6AD7-1ED0-AA5E-FBA22804DBB5}"/>
              </a:ext>
            </a:extLst>
          </p:cNvPr>
          <p:cNvSpPr txBox="1"/>
          <p:nvPr/>
        </p:nvSpPr>
        <p:spPr>
          <a:xfrm>
            <a:off x="1828801" y="1026591"/>
            <a:ext cx="6705600" cy="3693319"/>
          </a:xfrm>
          <a:prstGeom prst="rect">
            <a:avLst/>
          </a:prstGeom>
          <a:noFill/>
        </p:spPr>
        <p:txBody>
          <a:bodyPr wrap="square" rtlCol="0">
            <a:spAutoFit/>
          </a:bodyPr>
          <a:lstStyle/>
          <a:p>
            <a:pPr algn="just"/>
            <a:r>
              <a:rPr lang="id-ID" sz="1300" dirty="0">
                <a:latin typeface="Quire Sans Light" panose="020B0302040400020003" pitchFamily="34" charset="0"/>
              </a:rPr>
              <a:t>Beberapa data ekonomi makro yang dapat digunakan sebagai acuan penilaian kemajuan kegiatan ekonomi makro, antara lain sebagai berikut.</a:t>
            </a:r>
          </a:p>
          <a:p>
            <a:pPr marL="342900" indent="-342900" algn="just">
              <a:buFont typeface="+mj-lt"/>
              <a:buAutoNum type="arabicParenR"/>
            </a:pPr>
            <a:r>
              <a:rPr lang="id-ID" sz="1300" b="1" dirty="0">
                <a:latin typeface="Quire Sans" panose="020B0502040400020003" pitchFamily="34" charset="0"/>
                <a:cs typeface="Quire Sans" panose="020B0502040400020003" pitchFamily="34" charset="0"/>
              </a:rPr>
              <a:t>Neraca perdagangan dan neraca pembayaran. </a:t>
            </a:r>
            <a:r>
              <a:rPr lang="id-ID" sz="1300" dirty="0">
                <a:latin typeface="Quire Sans Light" panose="020B0302040400020003" pitchFamily="34" charset="0"/>
              </a:rPr>
              <a:t>Kestabilan neraca perdagangan dan neraca pembayaran dapat dijadikan indikator pencapaian kegiatan ekonomi.</a:t>
            </a:r>
          </a:p>
          <a:p>
            <a:pPr marL="342900" indent="-342900" algn="just">
              <a:buFont typeface="+mj-lt"/>
              <a:buAutoNum type="arabicParenR"/>
            </a:pPr>
            <a:r>
              <a:rPr lang="id-ID" sz="1300" b="1" dirty="0">
                <a:latin typeface="Quire Sans" panose="020B0502040400020003" pitchFamily="34" charset="0"/>
                <a:cs typeface="Quire Sans" panose="020B0502040400020003" pitchFamily="34" charset="0"/>
              </a:rPr>
              <a:t>Pendapatan nasional, pertumbuhan ekonomi, dan pendapatan per kapita. </a:t>
            </a:r>
            <a:r>
              <a:rPr lang="id-ID" sz="1300" dirty="0">
                <a:latin typeface="Quire Sans Light" panose="020B0302040400020003" pitchFamily="34" charset="0"/>
              </a:rPr>
              <a:t>Pendapatan nasional yang makin meningkat </a:t>
            </a:r>
            <a:r>
              <a:rPr lang="id-ID" sz="1300" dirty="0" err="1">
                <a:latin typeface="Quire Sans Light" panose="020B0302040400020003" pitchFamily="34" charset="0"/>
              </a:rPr>
              <a:t>akann</a:t>
            </a:r>
            <a:r>
              <a:rPr lang="id-ID" sz="1300" dirty="0">
                <a:latin typeface="Quire Sans Light" panose="020B0302040400020003" pitchFamily="34" charset="0"/>
              </a:rPr>
              <a:t> mendorong pertumbuhan ekonomi. Pertumbuhan ekonomi yang persentasenya melebihi persentase pertumbuhan penduduk mengakibatkan pertumbuhan pendapatan per kapita.</a:t>
            </a:r>
          </a:p>
          <a:p>
            <a:pPr marL="342900" indent="-342900" algn="just">
              <a:buFont typeface="+mj-lt"/>
              <a:buAutoNum type="arabicParenR"/>
            </a:pPr>
            <a:r>
              <a:rPr lang="id-ID" sz="1300" b="1" dirty="0">
                <a:latin typeface="Quire Sans" panose="020B0502040400020003" pitchFamily="34" charset="0"/>
                <a:cs typeface="Quire Sans" panose="020B0502040400020003" pitchFamily="34" charset="0"/>
              </a:rPr>
              <a:t>Penggunaan tenaga kerja dan pengangguran. </a:t>
            </a:r>
            <a:r>
              <a:rPr lang="id-ID" sz="1300" dirty="0">
                <a:latin typeface="Quire Sans Light" panose="020B0302040400020003" pitchFamily="34" charset="0"/>
              </a:rPr>
              <a:t>Suatu negara dianggap sudah mencapai tingkat penggunaan tenaga kerja penuh apabila tingkat penganggurannya kurang dari empat persen.</a:t>
            </a:r>
          </a:p>
          <a:p>
            <a:pPr marL="342900" indent="-342900" algn="just">
              <a:buFont typeface="+mj-lt"/>
              <a:buAutoNum type="arabicParenR"/>
            </a:pPr>
            <a:r>
              <a:rPr lang="id-ID" sz="1300" b="1" dirty="0">
                <a:latin typeface="Quire Sans" panose="020B0502040400020003" pitchFamily="34" charset="0"/>
                <a:cs typeface="Quire Sans" panose="020B0502040400020003" pitchFamily="34" charset="0"/>
              </a:rPr>
              <a:t>Keadaan perubahan harga-harga atau inflasi. </a:t>
            </a:r>
            <a:r>
              <a:rPr lang="id-ID" sz="1300" dirty="0">
                <a:latin typeface="Quire Sans Light" panose="020B0302040400020003" pitchFamily="34" charset="0"/>
              </a:rPr>
              <a:t>Secara umum, dampak inflasi, antara lain berkurangnya investasi di suatu negara, kenaikan suku bunga, penanaman modal yang bersifat spekulatif, pelaksanaan pembangunan yang gagal, ketidakstabilan ekonomi, neraca pembayaran defisit, dan kesejahteraan masyarakat merosot.</a:t>
            </a:r>
          </a:p>
          <a:p>
            <a:pPr marL="342900" indent="-342900" algn="just">
              <a:buFont typeface="+mj-lt"/>
              <a:buAutoNum type="arabicParenR"/>
            </a:pPr>
            <a:r>
              <a:rPr lang="id-ID" sz="1300" b="1" dirty="0">
                <a:latin typeface="Quire Sans" panose="020B0502040400020003" pitchFamily="34" charset="0"/>
                <a:cs typeface="Quire Sans" panose="020B0502040400020003" pitchFamily="34" charset="0"/>
              </a:rPr>
              <a:t>Kestabilan kurs mata uang dalam negeri</a:t>
            </a:r>
            <a:r>
              <a:rPr lang="id-ID" sz="1300" dirty="0">
                <a:latin typeface="Quire Sans Light" panose="020B0302040400020003" pitchFamily="34" charset="0"/>
              </a:rPr>
              <a:t>. Kestabilan kurs mata uang merupakan pertanda keberhasilan ekonomi. Kurs yang tidak menentu merupakan pertanda kinerja ekonomi yang tidak baik. </a:t>
            </a:r>
          </a:p>
        </p:txBody>
      </p:sp>
    </p:spTree>
    <p:extLst>
      <p:ext uri="{BB962C8B-B14F-4D97-AF65-F5344CB8AC3E}">
        <p14:creationId xmlns:p14="http://schemas.microsoft.com/office/powerpoint/2010/main" val="1374209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FA81F6-DA7D-0D72-1B53-FE2F9272314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82EF91E7-F2E3-1D9D-979A-23B6F52D40C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34A9BB1-D4E9-6B25-D864-5A01A78183F4}"/>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D2F3B1D-218A-23ED-FC11-58C5A5E77B4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9CA1765B-83D2-6FD0-C63B-9F1CCFDA03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71CC489E-81EA-75F0-4C48-7FB837321827}"/>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EEACBD83-B033-83F4-CD61-C02911B76B7E}"/>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36268434-846D-048A-6102-CDFECE12B757}"/>
              </a:ext>
            </a:extLst>
          </p:cNvPr>
          <p:cNvSpPr txBox="1">
            <a:spLocks/>
          </p:cNvSpPr>
          <p:nvPr/>
        </p:nvSpPr>
        <p:spPr>
          <a:xfrm>
            <a:off x="54249" y="456378"/>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CAED0A07-6EF9-B9FF-0A9A-33CBAD4D28CB}"/>
              </a:ext>
            </a:extLst>
          </p:cNvPr>
          <p:cNvSpPr txBox="1">
            <a:spLocks/>
          </p:cNvSpPr>
          <p:nvPr/>
        </p:nvSpPr>
        <p:spPr>
          <a:xfrm>
            <a:off x="762582" y="501963"/>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a:solidFill>
                  <a:schemeClr val="tx2"/>
                </a:solidFill>
                <a:latin typeface="Hiragino Kaku Gothic StdN W8" panose="020B0800000000000000" pitchFamily="34" charset="-128"/>
                <a:ea typeface="Hiragino Kaku Gothic StdN W8" panose="020B0800000000000000" pitchFamily="34" charset="-128"/>
              </a:rPr>
              <a:t>Ekonomi Makro</a:t>
            </a:r>
          </a:p>
        </p:txBody>
      </p:sp>
      <p:sp>
        <p:nvSpPr>
          <p:cNvPr id="11" name="TextBox 10">
            <a:extLst>
              <a:ext uri="{FF2B5EF4-FFF2-40B4-BE49-F238E27FC236}">
                <a16:creationId xmlns:a16="http://schemas.microsoft.com/office/drawing/2014/main" id="{6BD0DA9A-C950-DB3D-283F-E4F8446976CA}"/>
              </a:ext>
            </a:extLst>
          </p:cNvPr>
          <p:cNvSpPr txBox="1"/>
          <p:nvPr/>
        </p:nvSpPr>
        <p:spPr>
          <a:xfrm>
            <a:off x="457782" y="885785"/>
            <a:ext cx="4114800" cy="307777"/>
          </a:xfrm>
          <a:prstGeom prst="rect">
            <a:avLst/>
          </a:prstGeom>
          <a:noFill/>
        </p:spPr>
        <p:txBody>
          <a:bodyPr wrap="square" rtlCol="0">
            <a:spAutoFit/>
          </a:bodyPr>
          <a:lstStyle/>
          <a:p>
            <a:pPr marL="342900" indent="-342900">
              <a:buFont typeface="+mj-lt"/>
              <a:buAutoNum type="alphaLcPeriod" startAt="3"/>
            </a:pPr>
            <a:r>
              <a:rPr lang="id-ID" sz="1400" b="1" dirty="0">
                <a:latin typeface="Quire Sans" panose="020B0502040400020003" pitchFamily="34" charset="0"/>
                <a:cs typeface="Quire Sans" panose="020B0502040400020003" pitchFamily="34" charset="0"/>
              </a:rPr>
              <a:t>Kebijakan Ekonomi Makro</a:t>
            </a:r>
          </a:p>
        </p:txBody>
      </p:sp>
      <p:sp>
        <p:nvSpPr>
          <p:cNvPr id="12" name="TextBox 11">
            <a:extLst>
              <a:ext uri="{FF2B5EF4-FFF2-40B4-BE49-F238E27FC236}">
                <a16:creationId xmlns:a16="http://schemas.microsoft.com/office/drawing/2014/main" id="{251F2E89-2AEB-862E-AF26-BA46363E1468}"/>
              </a:ext>
            </a:extLst>
          </p:cNvPr>
          <p:cNvSpPr txBox="1"/>
          <p:nvPr/>
        </p:nvSpPr>
        <p:spPr>
          <a:xfrm>
            <a:off x="832379" y="1148149"/>
            <a:ext cx="7254755" cy="492443"/>
          </a:xfrm>
          <a:prstGeom prst="rect">
            <a:avLst/>
          </a:prstGeom>
          <a:noFill/>
        </p:spPr>
        <p:txBody>
          <a:bodyPr wrap="square" rtlCol="0">
            <a:spAutoFit/>
          </a:bodyPr>
          <a:lstStyle/>
          <a:p>
            <a:pPr algn="just"/>
            <a:r>
              <a:rPr lang="id-ID" sz="1300" dirty="0">
                <a:latin typeface="Quire Sans Light" panose="020B0302040400020003" pitchFamily="34" charset="0"/>
              </a:rPr>
              <a:t>Langkah-langkah kebijakan ekonomi makro yang dilakukan suatu negara sangat ditentukan oleh tujuan-tujuan yang ingin dicapai. </a:t>
            </a:r>
          </a:p>
        </p:txBody>
      </p:sp>
      <p:sp>
        <p:nvSpPr>
          <p:cNvPr id="13" name="Google Shape;467;p34">
            <a:extLst>
              <a:ext uri="{FF2B5EF4-FFF2-40B4-BE49-F238E27FC236}">
                <a16:creationId xmlns:a16="http://schemas.microsoft.com/office/drawing/2014/main" id="{890CEFB5-4AFC-C341-B99A-194221C3A024}"/>
              </a:ext>
            </a:extLst>
          </p:cNvPr>
          <p:cNvSpPr/>
          <p:nvPr/>
        </p:nvSpPr>
        <p:spPr>
          <a:xfrm>
            <a:off x="842899" y="1718453"/>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1)</a:t>
            </a:r>
            <a:endParaRPr sz="1400" b="1" dirty="0">
              <a:solidFill>
                <a:schemeClr val="bg1"/>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74F741FD-D515-39B3-6013-54BE783A7147}"/>
              </a:ext>
            </a:extLst>
          </p:cNvPr>
          <p:cNvSpPr txBox="1"/>
          <p:nvPr/>
        </p:nvSpPr>
        <p:spPr>
          <a:xfrm>
            <a:off x="1372182" y="1797506"/>
            <a:ext cx="5181600"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Tujuan kebijakan ekonomi makro</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5" name="TextBox 14">
            <a:extLst>
              <a:ext uri="{FF2B5EF4-FFF2-40B4-BE49-F238E27FC236}">
                <a16:creationId xmlns:a16="http://schemas.microsoft.com/office/drawing/2014/main" id="{7F4A1EEF-3D0C-4CFC-5864-86D79E91B544}"/>
              </a:ext>
            </a:extLst>
          </p:cNvPr>
          <p:cNvSpPr txBox="1"/>
          <p:nvPr/>
        </p:nvSpPr>
        <p:spPr>
          <a:xfrm>
            <a:off x="1372183" y="2052398"/>
            <a:ext cx="6714952" cy="1692771"/>
          </a:xfrm>
          <a:prstGeom prst="rect">
            <a:avLst/>
          </a:prstGeom>
          <a:noFill/>
        </p:spPr>
        <p:txBody>
          <a:bodyPr wrap="square" rtlCol="0">
            <a:spAutoFit/>
          </a:bodyPr>
          <a:lstStyle/>
          <a:p>
            <a:pPr algn="just"/>
            <a:r>
              <a:rPr lang="id-ID" sz="1300" dirty="0">
                <a:latin typeface="Quire Sans Light" panose="020B0302040400020003" pitchFamily="34" charset="0"/>
              </a:rPr>
              <a:t>Sasaran setiap kebijakan ekonomi adalah untuk mengatasi masalah-masalah ekonomi yang sedang terjadi. Terkait dengan masalah-masalah tersebut, tujuan kebijakan ekonomi makro, antara lain sebagai berikut.</a:t>
            </a:r>
          </a:p>
          <a:p>
            <a:pPr marL="342900" indent="-342900" algn="just">
              <a:buFont typeface="+mj-lt"/>
              <a:buAutoNum type="alphaLcParenR"/>
            </a:pPr>
            <a:r>
              <a:rPr lang="id-ID" sz="1300" dirty="0">
                <a:latin typeface="Quire Sans Light" panose="020B0302040400020003" pitchFamily="34" charset="0"/>
              </a:rPr>
              <a:t>Menstabilkan neraca pembayaran dan kurs valuta asing.</a:t>
            </a:r>
          </a:p>
          <a:p>
            <a:pPr marL="342900" indent="-342900" algn="just">
              <a:buFont typeface="+mj-lt"/>
              <a:buAutoNum type="alphaLcParenR"/>
            </a:pPr>
            <a:r>
              <a:rPr lang="id-ID" sz="1300" dirty="0">
                <a:latin typeface="Quire Sans Light" panose="020B0302040400020003" pitchFamily="34" charset="0"/>
              </a:rPr>
              <a:t>Mengusahakan pertumbuhan ekonomi.</a:t>
            </a:r>
          </a:p>
          <a:p>
            <a:pPr marL="342900" indent="-342900" algn="just">
              <a:buFont typeface="+mj-lt"/>
              <a:buAutoNum type="alphaLcParenR"/>
            </a:pPr>
            <a:r>
              <a:rPr lang="id-ID" sz="1300" dirty="0">
                <a:latin typeface="Quire Sans Light" panose="020B0302040400020003" pitchFamily="34" charset="0"/>
              </a:rPr>
              <a:t>Mencapai penggunaan tenaga kerja penuh tanpa inflasi.</a:t>
            </a:r>
          </a:p>
          <a:p>
            <a:pPr marL="342900" indent="-342900" algn="just">
              <a:buFont typeface="+mj-lt"/>
              <a:buAutoNum type="alphaLcParenR"/>
            </a:pPr>
            <a:r>
              <a:rPr lang="id-ID" sz="1300" dirty="0">
                <a:latin typeface="Quire Sans Light" panose="020B0302040400020003" pitchFamily="34" charset="0"/>
              </a:rPr>
              <a:t>Menghindari masalah inflasi.</a:t>
            </a:r>
          </a:p>
          <a:p>
            <a:pPr marL="342900" indent="-342900" algn="just">
              <a:buFont typeface="+mj-lt"/>
              <a:buAutoNum type="alphaLcParenR"/>
            </a:pPr>
            <a:r>
              <a:rPr lang="id-ID" sz="1300" dirty="0">
                <a:latin typeface="Quire Sans Light" panose="020B0302040400020003" pitchFamily="34" charset="0"/>
              </a:rPr>
              <a:t>Menstabilkan kegiatan ekonomi. </a:t>
            </a:r>
          </a:p>
        </p:txBody>
      </p:sp>
      <p:grpSp>
        <p:nvGrpSpPr>
          <p:cNvPr id="249" name="Google Shape;8934;p73">
            <a:extLst>
              <a:ext uri="{FF2B5EF4-FFF2-40B4-BE49-F238E27FC236}">
                <a16:creationId xmlns:a16="http://schemas.microsoft.com/office/drawing/2014/main" id="{E0648FF6-F1E3-9EDF-F8FB-0A61FB9886AD}"/>
              </a:ext>
            </a:extLst>
          </p:cNvPr>
          <p:cNvGrpSpPr/>
          <p:nvPr/>
        </p:nvGrpSpPr>
        <p:grpSpPr>
          <a:xfrm>
            <a:off x="6111496" y="2787601"/>
            <a:ext cx="2559807" cy="1692771"/>
            <a:chOff x="5899188" y="1880366"/>
            <a:chExt cx="2071614" cy="1311034"/>
          </a:xfrm>
        </p:grpSpPr>
        <p:sp>
          <p:nvSpPr>
            <p:cNvPr id="250" name="Google Shape;8935;p73">
              <a:extLst>
                <a:ext uri="{FF2B5EF4-FFF2-40B4-BE49-F238E27FC236}">
                  <a16:creationId xmlns:a16="http://schemas.microsoft.com/office/drawing/2014/main" id="{255D62E2-5424-6BEF-CEC0-4CB1F6E556B9}"/>
                </a:ext>
              </a:extLst>
            </p:cNvPr>
            <p:cNvSpPr/>
            <p:nvPr/>
          </p:nvSpPr>
          <p:spPr>
            <a:xfrm rot="386206">
              <a:off x="7392255" y="2587146"/>
              <a:ext cx="569993" cy="185658"/>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8936;p73">
              <a:extLst>
                <a:ext uri="{FF2B5EF4-FFF2-40B4-BE49-F238E27FC236}">
                  <a16:creationId xmlns:a16="http://schemas.microsoft.com/office/drawing/2014/main" id="{5811776C-EACA-4FC2-D33D-0A3E9C92536F}"/>
                </a:ext>
              </a:extLst>
            </p:cNvPr>
            <p:cNvSpPr/>
            <p:nvPr/>
          </p:nvSpPr>
          <p:spPr>
            <a:xfrm>
              <a:off x="5899188" y="2663700"/>
              <a:ext cx="1938000" cy="5277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8937;p73">
              <a:extLst>
                <a:ext uri="{FF2B5EF4-FFF2-40B4-BE49-F238E27FC236}">
                  <a16:creationId xmlns:a16="http://schemas.microsoft.com/office/drawing/2014/main" id="{8F6EFE7D-E6F4-668E-1AD0-6980430DF4C3}"/>
                </a:ext>
              </a:extLst>
            </p:cNvPr>
            <p:cNvGrpSpPr/>
            <p:nvPr/>
          </p:nvGrpSpPr>
          <p:grpSpPr>
            <a:xfrm>
              <a:off x="6156722" y="1880366"/>
              <a:ext cx="1729974" cy="1209974"/>
              <a:chOff x="-5515413" y="972675"/>
              <a:chExt cx="3817242" cy="2680492"/>
            </a:xfrm>
          </p:grpSpPr>
          <p:sp>
            <p:nvSpPr>
              <p:cNvPr id="253" name="Google Shape;8938;p73">
                <a:extLst>
                  <a:ext uri="{FF2B5EF4-FFF2-40B4-BE49-F238E27FC236}">
                    <a16:creationId xmlns:a16="http://schemas.microsoft.com/office/drawing/2014/main" id="{E9DD9D2B-5F3E-5939-99A4-D39AC10C75C1}"/>
                  </a:ext>
                </a:extLst>
              </p:cNvPr>
              <p:cNvSpPr/>
              <p:nvPr/>
            </p:nvSpPr>
            <p:spPr>
              <a:xfrm>
                <a:off x="-4603300" y="2316250"/>
                <a:ext cx="1096825" cy="471000"/>
              </a:xfrm>
              <a:custGeom>
                <a:avLst/>
                <a:gdLst/>
                <a:ahLst/>
                <a:cxnLst/>
                <a:rect l="l" t="t" r="r" b="b"/>
                <a:pathLst>
                  <a:path w="43873" h="18840" extrusionOk="0">
                    <a:moveTo>
                      <a:pt x="0" y="0"/>
                    </a:moveTo>
                    <a:lnTo>
                      <a:pt x="472" y="1207"/>
                    </a:lnTo>
                    <a:lnTo>
                      <a:pt x="17318" y="10706"/>
                    </a:lnTo>
                    <a:lnTo>
                      <a:pt x="15271" y="14275"/>
                    </a:lnTo>
                    <a:lnTo>
                      <a:pt x="18420" y="13487"/>
                    </a:lnTo>
                    <a:lnTo>
                      <a:pt x="19522" y="12070"/>
                    </a:lnTo>
                    <a:lnTo>
                      <a:pt x="43873" y="18840"/>
                    </a:lnTo>
                    <a:lnTo>
                      <a:pt x="43348" y="16479"/>
                    </a:lnTo>
                    <a:lnTo>
                      <a:pt x="26082" y="7452"/>
                    </a:lnTo>
                    <a:lnTo>
                      <a:pt x="24928" y="7610"/>
                    </a:lnTo>
                    <a:lnTo>
                      <a:pt x="25243" y="9027"/>
                    </a:lnTo>
                    <a:lnTo>
                      <a:pt x="38047" y="16164"/>
                    </a:lnTo>
                    <a:lnTo>
                      <a:pt x="18735" y="9919"/>
                    </a:lnTo>
                    <a:lnTo>
                      <a:pt x="5038" y="1994"/>
                    </a:lnTo>
                    <a:close/>
                  </a:path>
                </a:pathLst>
              </a:custGeom>
              <a:solidFill>
                <a:schemeClr val="accent2"/>
              </a:solidFill>
              <a:ln>
                <a:noFill/>
              </a:ln>
            </p:spPr>
          </p:sp>
          <p:grpSp>
            <p:nvGrpSpPr>
              <p:cNvPr id="254" name="Google Shape;8939;p73">
                <a:extLst>
                  <a:ext uri="{FF2B5EF4-FFF2-40B4-BE49-F238E27FC236}">
                    <a16:creationId xmlns:a16="http://schemas.microsoft.com/office/drawing/2014/main" id="{35C92085-33DA-B247-4529-465D7796D53F}"/>
                  </a:ext>
                </a:extLst>
              </p:cNvPr>
              <p:cNvGrpSpPr/>
              <p:nvPr/>
            </p:nvGrpSpPr>
            <p:grpSpPr>
              <a:xfrm>
                <a:off x="-5515413" y="2784010"/>
                <a:ext cx="419144" cy="301787"/>
                <a:chOff x="248112" y="3991538"/>
                <a:chExt cx="1989292" cy="1437081"/>
              </a:xfrm>
            </p:grpSpPr>
            <p:sp>
              <p:nvSpPr>
                <p:cNvPr id="1040" name="Google Shape;8940;p73">
                  <a:extLst>
                    <a:ext uri="{FF2B5EF4-FFF2-40B4-BE49-F238E27FC236}">
                      <a16:creationId xmlns:a16="http://schemas.microsoft.com/office/drawing/2014/main" id="{95B90E56-F9BA-5D80-1A78-7BD098D60BED}"/>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8941;p73">
                  <a:extLst>
                    <a:ext uri="{FF2B5EF4-FFF2-40B4-BE49-F238E27FC236}">
                      <a16:creationId xmlns:a16="http://schemas.microsoft.com/office/drawing/2014/main" id="{D8AA58C0-18B5-E197-A3AC-7F0C9240A685}"/>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8942;p73">
                  <a:extLst>
                    <a:ext uri="{FF2B5EF4-FFF2-40B4-BE49-F238E27FC236}">
                      <a16:creationId xmlns:a16="http://schemas.microsoft.com/office/drawing/2014/main" id="{E4CC8970-0566-7113-9D6B-97A115F47544}"/>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8943;p73">
                  <a:extLst>
                    <a:ext uri="{FF2B5EF4-FFF2-40B4-BE49-F238E27FC236}">
                      <a16:creationId xmlns:a16="http://schemas.microsoft.com/office/drawing/2014/main" id="{44077FB3-C8CD-BFE5-937B-E7D3B3F714C0}"/>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8944;p73">
                  <a:extLst>
                    <a:ext uri="{FF2B5EF4-FFF2-40B4-BE49-F238E27FC236}">
                      <a16:creationId xmlns:a16="http://schemas.microsoft.com/office/drawing/2014/main" id="{B9028C64-306F-74CD-BAD2-7A9570DCD378}"/>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8945;p73">
                  <a:extLst>
                    <a:ext uri="{FF2B5EF4-FFF2-40B4-BE49-F238E27FC236}">
                      <a16:creationId xmlns:a16="http://schemas.microsoft.com/office/drawing/2014/main" id="{53D6F359-9ABF-9008-713A-0C70398A7B0C}"/>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8946;p73">
                  <a:extLst>
                    <a:ext uri="{FF2B5EF4-FFF2-40B4-BE49-F238E27FC236}">
                      <a16:creationId xmlns:a16="http://schemas.microsoft.com/office/drawing/2014/main" id="{645A3A29-5FDD-525D-36DF-3986E010A90E}"/>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8947;p73">
                  <a:extLst>
                    <a:ext uri="{FF2B5EF4-FFF2-40B4-BE49-F238E27FC236}">
                      <a16:creationId xmlns:a16="http://schemas.microsoft.com/office/drawing/2014/main" id="{CB05C23F-4704-4DCE-5CFE-C04A9B77828E}"/>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8948;p73">
                  <a:extLst>
                    <a:ext uri="{FF2B5EF4-FFF2-40B4-BE49-F238E27FC236}">
                      <a16:creationId xmlns:a16="http://schemas.microsoft.com/office/drawing/2014/main" id="{DB7B7DF3-7103-E19A-1B13-F15F5237EEE9}"/>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8949;p73">
                  <a:extLst>
                    <a:ext uri="{FF2B5EF4-FFF2-40B4-BE49-F238E27FC236}">
                      <a16:creationId xmlns:a16="http://schemas.microsoft.com/office/drawing/2014/main" id="{6AD7EC64-6FB4-C0AA-3EA7-CA36FA6FB133}"/>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8950;p73">
                  <a:extLst>
                    <a:ext uri="{FF2B5EF4-FFF2-40B4-BE49-F238E27FC236}">
                      <a16:creationId xmlns:a16="http://schemas.microsoft.com/office/drawing/2014/main" id="{A9883530-ED56-7074-59C4-23AE96362EE8}"/>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8951;p73">
                  <a:extLst>
                    <a:ext uri="{FF2B5EF4-FFF2-40B4-BE49-F238E27FC236}">
                      <a16:creationId xmlns:a16="http://schemas.microsoft.com/office/drawing/2014/main" id="{5183D791-CE69-261A-4EAC-2F3B0DACE1AF}"/>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8952;p73">
                  <a:extLst>
                    <a:ext uri="{FF2B5EF4-FFF2-40B4-BE49-F238E27FC236}">
                      <a16:creationId xmlns:a16="http://schemas.microsoft.com/office/drawing/2014/main" id="{4CF26F32-F03B-621B-13F4-CD71B46ABC2C}"/>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8953;p73">
                  <a:extLst>
                    <a:ext uri="{FF2B5EF4-FFF2-40B4-BE49-F238E27FC236}">
                      <a16:creationId xmlns:a16="http://schemas.microsoft.com/office/drawing/2014/main" id="{4629E34C-CFE6-A04A-8898-99954322AC98}"/>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8954;p73">
                  <a:extLst>
                    <a:ext uri="{FF2B5EF4-FFF2-40B4-BE49-F238E27FC236}">
                      <a16:creationId xmlns:a16="http://schemas.microsoft.com/office/drawing/2014/main" id="{F243FBAC-AC63-262D-5667-D5AC10DBE251}"/>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8955;p73">
                  <a:extLst>
                    <a:ext uri="{FF2B5EF4-FFF2-40B4-BE49-F238E27FC236}">
                      <a16:creationId xmlns:a16="http://schemas.microsoft.com/office/drawing/2014/main" id="{2D68DE9A-AEDF-71C3-3A0A-04AEE8F427F8}"/>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8956;p73">
                  <a:extLst>
                    <a:ext uri="{FF2B5EF4-FFF2-40B4-BE49-F238E27FC236}">
                      <a16:creationId xmlns:a16="http://schemas.microsoft.com/office/drawing/2014/main" id="{037CAE5E-F2CA-67DB-7FA1-AD3A426D4283}"/>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8957;p73">
                  <a:extLst>
                    <a:ext uri="{FF2B5EF4-FFF2-40B4-BE49-F238E27FC236}">
                      <a16:creationId xmlns:a16="http://schemas.microsoft.com/office/drawing/2014/main" id="{822A793F-9376-4245-2B3F-CA772A7E560A}"/>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8958;p73">
                  <a:extLst>
                    <a:ext uri="{FF2B5EF4-FFF2-40B4-BE49-F238E27FC236}">
                      <a16:creationId xmlns:a16="http://schemas.microsoft.com/office/drawing/2014/main" id="{2D69BF36-EA41-D67C-7AFA-C61397610706}"/>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9" name="Google Shape;8959;p73">
                  <a:extLst>
                    <a:ext uri="{FF2B5EF4-FFF2-40B4-BE49-F238E27FC236}">
                      <a16:creationId xmlns:a16="http://schemas.microsoft.com/office/drawing/2014/main" id="{40389C8B-1E3E-CD2E-05CB-9EC6520CDEBA}"/>
                    </a:ext>
                  </a:extLst>
                </p:cNvPr>
                <p:cNvGrpSpPr/>
                <p:nvPr/>
              </p:nvGrpSpPr>
              <p:grpSpPr>
                <a:xfrm>
                  <a:off x="321794" y="4588982"/>
                  <a:ext cx="1841687" cy="839580"/>
                  <a:chOff x="6979299" y="1330610"/>
                  <a:chExt cx="1395641" cy="636238"/>
                </a:xfrm>
              </p:grpSpPr>
              <p:sp>
                <p:nvSpPr>
                  <p:cNvPr id="1080" name="Google Shape;8960;p73">
                    <a:extLst>
                      <a:ext uri="{FF2B5EF4-FFF2-40B4-BE49-F238E27FC236}">
                        <a16:creationId xmlns:a16="http://schemas.microsoft.com/office/drawing/2014/main" id="{43B13AED-3E59-C9CA-55F5-7FA0C0A6D405}"/>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8961;p73">
                    <a:extLst>
                      <a:ext uri="{FF2B5EF4-FFF2-40B4-BE49-F238E27FC236}">
                        <a16:creationId xmlns:a16="http://schemas.microsoft.com/office/drawing/2014/main" id="{75F018F8-E730-3B8D-CD37-747E408A2BE9}"/>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8962;p73">
                    <a:extLst>
                      <a:ext uri="{FF2B5EF4-FFF2-40B4-BE49-F238E27FC236}">
                        <a16:creationId xmlns:a16="http://schemas.microsoft.com/office/drawing/2014/main" id="{DED7C439-B83F-387C-0EF8-2D2317AA0EA2}"/>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8963;p73">
                    <a:extLst>
                      <a:ext uri="{FF2B5EF4-FFF2-40B4-BE49-F238E27FC236}">
                        <a16:creationId xmlns:a16="http://schemas.microsoft.com/office/drawing/2014/main" id="{7628E1AD-DF2F-4FE2-1118-4AC5686D7898}"/>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8964;p73">
                    <a:extLst>
                      <a:ext uri="{FF2B5EF4-FFF2-40B4-BE49-F238E27FC236}">
                        <a16:creationId xmlns:a16="http://schemas.microsoft.com/office/drawing/2014/main" id="{04FF0823-4710-7BDF-9C4B-4C2B9BF3630F}"/>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8965;p73">
                    <a:extLst>
                      <a:ext uri="{FF2B5EF4-FFF2-40B4-BE49-F238E27FC236}">
                        <a16:creationId xmlns:a16="http://schemas.microsoft.com/office/drawing/2014/main" id="{9CA40DFA-F930-708B-B7EE-C8A396145B9A}"/>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8966;p73">
                    <a:extLst>
                      <a:ext uri="{FF2B5EF4-FFF2-40B4-BE49-F238E27FC236}">
                        <a16:creationId xmlns:a16="http://schemas.microsoft.com/office/drawing/2014/main" id="{387E44A4-01F5-2085-7572-0B2A91A2BC08}"/>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8967;p73">
                    <a:extLst>
                      <a:ext uri="{FF2B5EF4-FFF2-40B4-BE49-F238E27FC236}">
                        <a16:creationId xmlns:a16="http://schemas.microsoft.com/office/drawing/2014/main" id="{51BB9470-B610-87A9-93B7-75FAB503F21A}"/>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8968;p73">
                    <a:extLst>
                      <a:ext uri="{FF2B5EF4-FFF2-40B4-BE49-F238E27FC236}">
                        <a16:creationId xmlns:a16="http://schemas.microsoft.com/office/drawing/2014/main" id="{8F30F852-9D40-C0CE-8B98-EBD2DE2AF744}"/>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8969;p73">
                    <a:extLst>
                      <a:ext uri="{FF2B5EF4-FFF2-40B4-BE49-F238E27FC236}">
                        <a16:creationId xmlns:a16="http://schemas.microsoft.com/office/drawing/2014/main" id="{84895993-054B-8749-9DEB-F6471D1060FC}"/>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8970;p73">
                    <a:extLst>
                      <a:ext uri="{FF2B5EF4-FFF2-40B4-BE49-F238E27FC236}">
                        <a16:creationId xmlns:a16="http://schemas.microsoft.com/office/drawing/2014/main" id="{857EFFDF-8950-BFE0-C8C8-5BC07178E586}"/>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8971;p73">
                    <a:extLst>
                      <a:ext uri="{FF2B5EF4-FFF2-40B4-BE49-F238E27FC236}">
                        <a16:creationId xmlns:a16="http://schemas.microsoft.com/office/drawing/2014/main" id="{353EE97E-B7B7-5175-B08C-DC29FE0AF2E8}"/>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0" name="Google Shape;8972;p73">
                  <a:extLst>
                    <a:ext uri="{FF2B5EF4-FFF2-40B4-BE49-F238E27FC236}">
                      <a16:creationId xmlns:a16="http://schemas.microsoft.com/office/drawing/2014/main" id="{AD02B23E-939B-6074-B0A4-64EEA044E133}"/>
                    </a:ext>
                  </a:extLst>
                </p:cNvPr>
                <p:cNvGrpSpPr/>
                <p:nvPr/>
              </p:nvGrpSpPr>
              <p:grpSpPr>
                <a:xfrm>
                  <a:off x="248112" y="4588978"/>
                  <a:ext cx="1989050" cy="839580"/>
                  <a:chOff x="6923463" y="1502523"/>
                  <a:chExt cx="1507313" cy="636238"/>
                </a:xfrm>
              </p:grpSpPr>
              <p:sp>
                <p:nvSpPr>
                  <p:cNvPr id="1067" name="Google Shape;8973;p73">
                    <a:extLst>
                      <a:ext uri="{FF2B5EF4-FFF2-40B4-BE49-F238E27FC236}">
                        <a16:creationId xmlns:a16="http://schemas.microsoft.com/office/drawing/2014/main" id="{5BB2B37D-4C09-CCED-5CDA-C3BE7FA1DF4D}"/>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8974;p73">
                    <a:extLst>
                      <a:ext uri="{FF2B5EF4-FFF2-40B4-BE49-F238E27FC236}">
                        <a16:creationId xmlns:a16="http://schemas.microsoft.com/office/drawing/2014/main" id="{F506C9AF-CCC2-1BAA-BF10-A1C963235DD5}"/>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8975;p73">
                    <a:extLst>
                      <a:ext uri="{FF2B5EF4-FFF2-40B4-BE49-F238E27FC236}">
                        <a16:creationId xmlns:a16="http://schemas.microsoft.com/office/drawing/2014/main" id="{B4D1B6D6-A805-80D8-9554-9C321D15D768}"/>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8976;p73">
                    <a:extLst>
                      <a:ext uri="{FF2B5EF4-FFF2-40B4-BE49-F238E27FC236}">
                        <a16:creationId xmlns:a16="http://schemas.microsoft.com/office/drawing/2014/main" id="{5B786FC7-1935-5D4A-19C8-944FBBF19D9B}"/>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8977;p73">
                    <a:extLst>
                      <a:ext uri="{FF2B5EF4-FFF2-40B4-BE49-F238E27FC236}">
                        <a16:creationId xmlns:a16="http://schemas.microsoft.com/office/drawing/2014/main" id="{7B354957-21A0-5D88-4142-5C52C87BB8A8}"/>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8978;p73">
                    <a:extLst>
                      <a:ext uri="{FF2B5EF4-FFF2-40B4-BE49-F238E27FC236}">
                        <a16:creationId xmlns:a16="http://schemas.microsoft.com/office/drawing/2014/main" id="{5F4F5FEF-BDE0-F9F8-1C25-4ED3A1710D58}"/>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8979;p73">
                    <a:extLst>
                      <a:ext uri="{FF2B5EF4-FFF2-40B4-BE49-F238E27FC236}">
                        <a16:creationId xmlns:a16="http://schemas.microsoft.com/office/drawing/2014/main" id="{ACCC8A7F-521D-EAB9-DC02-52C70F196B7F}"/>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8980;p73">
                    <a:extLst>
                      <a:ext uri="{FF2B5EF4-FFF2-40B4-BE49-F238E27FC236}">
                        <a16:creationId xmlns:a16="http://schemas.microsoft.com/office/drawing/2014/main" id="{9BA70509-D7DD-F72C-3D84-4421190085F2}"/>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8981;p73">
                    <a:extLst>
                      <a:ext uri="{FF2B5EF4-FFF2-40B4-BE49-F238E27FC236}">
                        <a16:creationId xmlns:a16="http://schemas.microsoft.com/office/drawing/2014/main" id="{B55A3E8B-110D-F505-AD04-42AE38CC0609}"/>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8982;p73">
                    <a:extLst>
                      <a:ext uri="{FF2B5EF4-FFF2-40B4-BE49-F238E27FC236}">
                        <a16:creationId xmlns:a16="http://schemas.microsoft.com/office/drawing/2014/main" id="{3889D478-5D82-A1F3-2F6F-C6067F99CF82}"/>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8983;p73">
                    <a:extLst>
                      <a:ext uri="{FF2B5EF4-FFF2-40B4-BE49-F238E27FC236}">
                        <a16:creationId xmlns:a16="http://schemas.microsoft.com/office/drawing/2014/main" id="{B4A4E9EF-6E55-70BF-4B4B-2EF86F2A827F}"/>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8984;p73">
                    <a:extLst>
                      <a:ext uri="{FF2B5EF4-FFF2-40B4-BE49-F238E27FC236}">
                        <a16:creationId xmlns:a16="http://schemas.microsoft.com/office/drawing/2014/main" id="{883B2E4F-35EB-BC10-10E8-B888399ACBC8}"/>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8985;p73">
                    <a:extLst>
                      <a:ext uri="{FF2B5EF4-FFF2-40B4-BE49-F238E27FC236}">
                        <a16:creationId xmlns:a16="http://schemas.microsoft.com/office/drawing/2014/main" id="{9923B787-118D-2508-B7CF-8B889F168F95}"/>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61" name="Google Shape;8986;p73">
                  <a:extLst>
                    <a:ext uri="{FF2B5EF4-FFF2-40B4-BE49-F238E27FC236}">
                      <a16:creationId xmlns:a16="http://schemas.microsoft.com/office/drawing/2014/main" id="{BA65C8E1-D27D-42BC-7BF9-B511EEE80B40}"/>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8987;p73">
                  <a:extLst>
                    <a:ext uri="{FF2B5EF4-FFF2-40B4-BE49-F238E27FC236}">
                      <a16:creationId xmlns:a16="http://schemas.microsoft.com/office/drawing/2014/main" id="{A4099F4C-8D91-7814-BC66-A57C43C1C0F3}"/>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8988;p73">
                  <a:extLst>
                    <a:ext uri="{FF2B5EF4-FFF2-40B4-BE49-F238E27FC236}">
                      <a16:creationId xmlns:a16="http://schemas.microsoft.com/office/drawing/2014/main" id="{0863DD2E-6C59-93D7-509B-4BC419D98ADC}"/>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8989;p73">
                  <a:extLst>
                    <a:ext uri="{FF2B5EF4-FFF2-40B4-BE49-F238E27FC236}">
                      <a16:creationId xmlns:a16="http://schemas.microsoft.com/office/drawing/2014/main" id="{7ABE0B7C-C30F-7CA4-CB6D-6D2EF81E4296}"/>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8990;p73">
                  <a:extLst>
                    <a:ext uri="{FF2B5EF4-FFF2-40B4-BE49-F238E27FC236}">
                      <a16:creationId xmlns:a16="http://schemas.microsoft.com/office/drawing/2014/main" id="{C5356026-6300-79F8-AE32-EE8CE6ED99BD}"/>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8991;p73">
                  <a:extLst>
                    <a:ext uri="{FF2B5EF4-FFF2-40B4-BE49-F238E27FC236}">
                      <a16:creationId xmlns:a16="http://schemas.microsoft.com/office/drawing/2014/main" id="{15FF4156-4837-0F6F-99D9-B5D03C28B376}"/>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5" name="Google Shape;8992;p73">
                <a:extLst>
                  <a:ext uri="{FF2B5EF4-FFF2-40B4-BE49-F238E27FC236}">
                    <a16:creationId xmlns:a16="http://schemas.microsoft.com/office/drawing/2014/main" id="{EE85195F-737A-2314-FB07-9618373F5C6C}"/>
                  </a:ext>
                </a:extLst>
              </p:cNvPr>
              <p:cNvGrpSpPr/>
              <p:nvPr/>
            </p:nvGrpSpPr>
            <p:grpSpPr>
              <a:xfrm>
                <a:off x="-5515413" y="2700010"/>
                <a:ext cx="419144" cy="301787"/>
                <a:chOff x="248112" y="3991538"/>
                <a:chExt cx="1989292" cy="1437081"/>
              </a:xfrm>
            </p:grpSpPr>
            <p:sp>
              <p:nvSpPr>
                <p:cNvPr id="988" name="Google Shape;8993;p73">
                  <a:extLst>
                    <a:ext uri="{FF2B5EF4-FFF2-40B4-BE49-F238E27FC236}">
                      <a16:creationId xmlns:a16="http://schemas.microsoft.com/office/drawing/2014/main" id="{47EFE7DF-CFCB-8137-4991-EBD76B5ABEFC}"/>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8994;p73">
                  <a:extLst>
                    <a:ext uri="{FF2B5EF4-FFF2-40B4-BE49-F238E27FC236}">
                      <a16:creationId xmlns:a16="http://schemas.microsoft.com/office/drawing/2014/main" id="{6F571D70-B639-05F4-9F38-2173BC5F61F5}"/>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8995;p73">
                  <a:extLst>
                    <a:ext uri="{FF2B5EF4-FFF2-40B4-BE49-F238E27FC236}">
                      <a16:creationId xmlns:a16="http://schemas.microsoft.com/office/drawing/2014/main" id="{2AB17055-D775-9358-AC90-9F60CEBCD635}"/>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8996;p73">
                  <a:extLst>
                    <a:ext uri="{FF2B5EF4-FFF2-40B4-BE49-F238E27FC236}">
                      <a16:creationId xmlns:a16="http://schemas.microsoft.com/office/drawing/2014/main" id="{F1CFAB0C-DFC3-F5BF-1232-E53F7A9EB5A8}"/>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8997;p73">
                  <a:extLst>
                    <a:ext uri="{FF2B5EF4-FFF2-40B4-BE49-F238E27FC236}">
                      <a16:creationId xmlns:a16="http://schemas.microsoft.com/office/drawing/2014/main" id="{54247693-CFB8-E65D-6399-765564907627}"/>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8998;p73">
                  <a:extLst>
                    <a:ext uri="{FF2B5EF4-FFF2-40B4-BE49-F238E27FC236}">
                      <a16:creationId xmlns:a16="http://schemas.microsoft.com/office/drawing/2014/main" id="{E925E5D3-768E-1C0E-BE2F-0203C26B5DAE}"/>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8999;p73">
                  <a:extLst>
                    <a:ext uri="{FF2B5EF4-FFF2-40B4-BE49-F238E27FC236}">
                      <a16:creationId xmlns:a16="http://schemas.microsoft.com/office/drawing/2014/main" id="{3DE735BE-7E4E-CA18-ED73-F11A64FFA08C}"/>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000;p73">
                  <a:extLst>
                    <a:ext uri="{FF2B5EF4-FFF2-40B4-BE49-F238E27FC236}">
                      <a16:creationId xmlns:a16="http://schemas.microsoft.com/office/drawing/2014/main" id="{D577E81E-D596-B442-7D76-7FF4623051F4}"/>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001;p73">
                  <a:extLst>
                    <a:ext uri="{FF2B5EF4-FFF2-40B4-BE49-F238E27FC236}">
                      <a16:creationId xmlns:a16="http://schemas.microsoft.com/office/drawing/2014/main" id="{4EECCE00-E411-4C87-A0A1-460CFF9B5154}"/>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002;p73">
                  <a:extLst>
                    <a:ext uri="{FF2B5EF4-FFF2-40B4-BE49-F238E27FC236}">
                      <a16:creationId xmlns:a16="http://schemas.microsoft.com/office/drawing/2014/main" id="{778A3FF2-6CA5-3B67-B554-AEA272704F81}"/>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003;p73">
                  <a:extLst>
                    <a:ext uri="{FF2B5EF4-FFF2-40B4-BE49-F238E27FC236}">
                      <a16:creationId xmlns:a16="http://schemas.microsoft.com/office/drawing/2014/main" id="{DC2A1CD8-2D30-EAD7-EA38-A58018A47175}"/>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004;p73">
                  <a:extLst>
                    <a:ext uri="{FF2B5EF4-FFF2-40B4-BE49-F238E27FC236}">
                      <a16:creationId xmlns:a16="http://schemas.microsoft.com/office/drawing/2014/main" id="{F408091D-EC5D-0B6C-3401-8A155CDFD667}"/>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9005;p73">
                  <a:extLst>
                    <a:ext uri="{FF2B5EF4-FFF2-40B4-BE49-F238E27FC236}">
                      <a16:creationId xmlns:a16="http://schemas.microsoft.com/office/drawing/2014/main" id="{FCABA4C4-692B-7842-9169-B51416BE915C}"/>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9006;p73">
                  <a:extLst>
                    <a:ext uri="{FF2B5EF4-FFF2-40B4-BE49-F238E27FC236}">
                      <a16:creationId xmlns:a16="http://schemas.microsoft.com/office/drawing/2014/main" id="{A5D471C7-3980-5E0D-BC4F-F3474828DFB5}"/>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9007;p73">
                  <a:extLst>
                    <a:ext uri="{FF2B5EF4-FFF2-40B4-BE49-F238E27FC236}">
                      <a16:creationId xmlns:a16="http://schemas.microsoft.com/office/drawing/2014/main" id="{A403EDA3-1CC5-6EDE-6226-3BEDA37A2D73}"/>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9008;p73">
                  <a:extLst>
                    <a:ext uri="{FF2B5EF4-FFF2-40B4-BE49-F238E27FC236}">
                      <a16:creationId xmlns:a16="http://schemas.microsoft.com/office/drawing/2014/main" id="{48EC1760-DE87-0C8B-E71F-DADA0B3D35A5}"/>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9009;p73">
                  <a:extLst>
                    <a:ext uri="{FF2B5EF4-FFF2-40B4-BE49-F238E27FC236}">
                      <a16:creationId xmlns:a16="http://schemas.microsoft.com/office/drawing/2014/main" id="{809F9482-8A54-A7E7-E6ED-BAF0D94A4317}"/>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9010;p73">
                  <a:extLst>
                    <a:ext uri="{FF2B5EF4-FFF2-40B4-BE49-F238E27FC236}">
                      <a16:creationId xmlns:a16="http://schemas.microsoft.com/office/drawing/2014/main" id="{7FCBED2B-FB50-F004-07A8-771422608139}"/>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9011;p73">
                  <a:extLst>
                    <a:ext uri="{FF2B5EF4-FFF2-40B4-BE49-F238E27FC236}">
                      <a16:creationId xmlns:a16="http://schemas.microsoft.com/office/drawing/2014/main" id="{D5321DE9-E929-9159-1DAC-784FCD122BF2}"/>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7" name="Google Shape;9012;p73">
                  <a:extLst>
                    <a:ext uri="{FF2B5EF4-FFF2-40B4-BE49-F238E27FC236}">
                      <a16:creationId xmlns:a16="http://schemas.microsoft.com/office/drawing/2014/main" id="{E00EB7AF-2957-ED92-45F9-118F31C0833A}"/>
                    </a:ext>
                  </a:extLst>
                </p:cNvPr>
                <p:cNvGrpSpPr/>
                <p:nvPr/>
              </p:nvGrpSpPr>
              <p:grpSpPr>
                <a:xfrm>
                  <a:off x="321794" y="4588982"/>
                  <a:ext cx="1841687" cy="839580"/>
                  <a:chOff x="6979299" y="1330610"/>
                  <a:chExt cx="1395641" cy="636238"/>
                </a:xfrm>
              </p:grpSpPr>
              <p:sp>
                <p:nvSpPr>
                  <p:cNvPr id="1028" name="Google Shape;9013;p73">
                    <a:extLst>
                      <a:ext uri="{FF2B5EF4-FFF2-40B4-BE49-F238E27FC236}">
                        <a16:creationId xmlns:a16="http://schemas.microsoft.com/office/drawing/2014/main" id="{12ADA409-8766-05A2-59C5-8846088328B2}"/>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9014;p73">
                    <a:extLst>
                      <a:ext uri="{FF2B5EF4-FFF2-40B4-BE49-F238E27FC236}">
                        <a16:creationId xmlns:a16="http://schemas.microsoft.com/office/drawing/2014/main" id="{0F766EFD-ABAD-F66D-592B-CD90DFE80F20}"/>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9015;p73">
                    <a:extLst>
                      <a:ext uri="{FF2B5EF4-FFF2-40B4-BE49-F238E27FC236}">
                        <a16:creationId xmlns:a16="http://schemas.microsoft.com/office/drawing/2014/main" id="{F92BEB0C-0514-EF61-2C20-4580832935DE}"/>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9016;p73">
                    <a:extLst>
                      <a:ext uri="{FF2B5EF4-FFF2-40B4-BE49-F238E27FC236}">
                        <a16:creationId xmlns:a16="http://schemas.microsoft.com/office/drawing/2014/main" id="{8F1D41F1-30F0-586B-B3F2-F8091C42890C}"/>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9017;p73">
                    <a:extLst>
                      <a:ext uri="{FF2B5EF4-FFF2-40B4-BE49-F238E27FC236}">
                        <a16:creationId xmlns:a16="http://schemas.microsoft.com/office/drawing/2014/main" id="{8C52A2BD-2762-BB7D-FD23-F8589329DC0B}"/>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9018;p73">
                    <a:extLst>
                      <a:ext uri="{FF2B5EF4-FFF2-40B4-BE49-F238E27FC236}">
                        <a16:creationId xmlns:a16="http://schemas.microsoft.com/office/drawing/2014/main" id="{50D478B8-6AE9-53E9-6268-2405ADFECF18}"/>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9019;p73">
                    <a:extLst>
                      <a:ext uri="{FF2B5EF4-FFF2-40B4-BE49-F238E27FC236}">
                        <a16:creationId xmlns:a16="http://schemas.microsoft.com/office/drawing/2014/main" id="{6EC860C0-9B2B-2A37-9886-FC224D8B7B96}"/>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9020;p73">
                    <a:extLst>
                      <a:ext uri="{FF2B5EF4-FFF2-40B4-BE49-F238E27FC236}">
                        <a16:creationId xmlns:a16="http://schemas.microsoft.com/office/drawing/2014/main" id="{06539295-13D2-B5CC-0228-A9C4A2D586D7}"/>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9021;p73">
                    <a:extLst>
                      <a:ext uri="{FF2B5EF4-FFF2-40B4-BE49-F238E27FC236}">
                        <a16:creationId xmlns:a16="http://schemas.microsoft.com/office/drawing/2014/main" id="{7CD1C483-E12F-01C9-814A-2DA1B601AB2C}"/>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9022;p73">
                    <a:extLst>
                      <a:ext uri="{FF2B5EF4-FFF2-40B4-BE49-F238E27FC236}">
                        <a16:creationId xmlns:a16="http://schemas.microsoft.com/office/drawing/2014/main" id="{6861B3DD-C32C-8ADF-1589-267341994B8E}"/>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9023;p73">
                    <a:extLst>
                      <a:ext uri="{FF2B5EF4-FFF2-40B4-BE49-F238E27FC236}">
                        <a16:creationId xmlns:a16="http://schemas.microsoft.com/office/drawing/2014/main" id="{4D8687E0-5BCD-076D-6381-C97A590E61D3}"/>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9024;p73">
                    <a:extLst>
                      <a:ext uri="{FF2B5EF4-FFF2-40B4-BE49-F238E27FC236}">
                        <a16:creationId xmlns:a16="http://schemas.microsoft.com/office/drawing/2014/main" id="{CF2DDA97-9AC3-898E-10B1-827550119910}"/>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8" name="Google Shape;9025;p73">
                  <a:extLst>
                    <a:ext uri="{FF2B5EF4-FFF2-40B4-BE49-F238E27FC236}">
                      <a16:creationId xmlns:a16="http://schemas.microsoft.com/office/drawing/2014/main" id="{C7F5C5BA-B3BF-DB12-66AA-35AE487E64D2}"/>
                    </a:ext>
                  </a:extLst>
                </p:cNvPr>
                <p:cNvGrpSpPr/>
                <p:nvPr/>
              </p:nvGrpSpPr>
              <p:grpSpPr>
                <a:xfrm>
                  <a:off x="248112" y="4588978"/>
                  <a:ext cx="1989050" cy="839580"/>
                  <a:chOff x="6923463" y="1502523"/>
                  <a:chExt cx="1507313" cy="636238"/>
                </a:xfrm>
              </p:grpSpPr>
              <p:sp>
                <p:nvSpPr>
                  <p:cNvPr id="1015" name="Google Shape;9026;p73">
                    <a:extLst>
                      <a:ext uri="{FF2B5EF4-FFF2-40B4-BE49-F238E27FC236}">
                        <a16:creationId xmlns:a16="http://schemas.microsoft.com/office/drawing/2014/main" id="{24FA22F1-40DF-CDC5-6A23-E852FDE01C44}"/>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9027;p73">
                    <a:extLst>
                      <a:ext uri="{FF2B5EF4-FFF2-40B4-BE49-F238E27FC236}">
                        <a16:creationId xmlns:a16="http://schemas.microsoft.com/office/drawing/2014/main" id="{9FED6E9F-74DA-1181-59A2-95B815E19A90}"/>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9028;p73">
                    <a:extLst>
                      <a:ext uri="{FF2B5EF4-FFF2-40B4-BE49-F238E27FC236}">
                        <a16:creationId xmlns:a16="http://schemas.microsoft.com/office/drawing/2014/main" id="{81588A2B-AF55-8CE2-E807-B8A3A8276A75}"/>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9029;p73">
                    <a:extLst>
                      <a:ext uri="{FF2B5EF4-FFF2-40B4-BE49-F238E27FC236}">
                        <a16:creationId xmlns:a16="http://schemas.microsoft.com/office/drawing/2014/main" id="{3E4A50F4-9544-78FB-8500-AFBA923F2898}"/>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9030;p73">
                    <a:extLst>
                      <a:ext uri="{FF2B5EF4-FFF2-40B4-BE49-F238E27FC236}">
                        <a16:creationId xmlns:a16="http://schemas.microsoft.com/office/drawing/2014/main" id="{F010218D-F7D5-9607-99CA-8F01CDA9293C}"/>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9031;p73">
                    <a:extLst>
                      <a:ext uri="{FF2B5EF4-FFF2-40B4-BE49-F238E27FC236}">
                        <a16:creationId xmlns:a16="http://schemas.microsoft.com/office/drawing/2014/main" id="{71DBC125-3657-DCBE-DEC0-7DB79D9342E1}"/>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9032;p73">
                    <a:extLst>
                      <a:ext uri="{FF2B5EF4-FFF2-40B4-BE49-F238E27FC236}">
                        <a16:creationId xmlns:a16="http://schemas.microsoft.com/office/drawing/2014/main" id="{35411AD8-2ED1-8BA6-84B7-2EDD1D1B1F56}"/>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9033;p73">
                    <a:extLst>
                      <a:ext uri="{FF2B5EF4-FFF2-40B4-BE49-F238E27FC236}">
                        <a16:creationId xmlns:a16="http://schemas.microsoft.com/office/drawing/2014/main" id="{D0C61A83-1B6B-A423-1A37-E562B259E3C4}"/>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9034;p73">
                    <a:extLst>
                      <a:ext uri="{FF2B5EF4-FFF2-40B4-BE49-F238E27FC236}">
                        <a16:creationId xmlns:a16="http://schemas.microsoft.com/office/drawing/2014/main" id="{B65930EA-2FBF-6EE0-E907-3170B2C9A9D2}"/>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9035;p73">
                    <a:extLst>
                      <a:ext uri="{FF2B5EF4-FFF2-40B4-BE49-F238E27FC236}">
                        <a16:creationId xmlns:a16="http://schemas.microsoft.com/office/drawing/2014/main" id="{E9AFCD31-6A02-6F19-2C5A-6B1B11E6870F}"/>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9036;p73">
                    <a:extLst>
                      <a:ext uri="{FF2B5EF4-FFF2-40B4-BE49-F238E27FC236}">
                        <a16:creationId xmlns:a16="http://schemas.microsoft.com/office/drawing/2014/main" id="{E5F2D34B-2A65-006D-9C20-EE7D7736AEAC}"/>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9037;p73">
                    <a:extLst>
                      <a:ext uri="{FF2B5EF4-FFF2-40B4-BE49-F238E27FC236}">
                        <a16:creationId xmlns:a16="http://schemas.microsoft.com/office/drawing/2014/main" id="{4DC1C9F6-B226-EFD9-EF0C-ADBEEC39853C}"/>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9038;p73">
                    <a:extLst>
                      <a:ext uri="{FF2B5EF4-FFF2-40B4-BE49-F238E27FC236}">
                        <a16:creationId xmlns:a16="http://schemas.microsoft.com/office/drawing/2014/main" id="{70C18442-2184-0F88-766C-A65E0AE90849}"/>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09" name="Google Shape;9039;p73">
                  <a:extLst>
                    <a:ext uri="{FF2B5EF4-FFF2-40B4-BE49-F238E27FC236}">
                      <a16:creationId xmlns:a16="http://schemas.microsoft.com/office/drawing/2014/main" id="{0FC858BC-8420-A0AA-6436-BB6459E33A71}"/>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9040;p73">
                  <a:extLst>
                    <a:ext uri="{FF2B5EF4-FFF2-40B4-BE49-F238E27FC236}">
                      <a16:creationId xmlns:a16="http://schemas.microsoft.com/office/drawing/2014/main" id="{C1ED521E-7399-9F36-3219-04CE2115F294}"/>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9041;p73">
                  <a:extLst>
                    <a:ext uri="{FF2B5EF4-FFF2-40B4-BE49-F238E27FC236}">
                      <a16:creationId xmlns:a16="http://schemas.microsoft.com/office/drawing/2014/main" id="{FDAEE928-1BDA-794C-53FC-E6B50E1B4364}"/>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9042;p73">
                  <a:extLst>
                    <a:ext uri="{FF2B5EF4-FFF2-40B4-BE49-F238E27FC236}">
                      <a16:creationId xmlns:a16="http://schemas.microsoft.com/office/drawing/2014/main" id="{ABC25A13-F9A2-44E2-B4D8-E0ACADB8E010}"/>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9043;p73">
                  <a:extLst>
                    <a:ext uri="{FF2B5EF4-FFF2-40B4-BE49-F238E27FC236}">
                      <a16:creationId xmlns:a16="http://schemas.microsoft.com/office/drawing/2014/main" id="{72781B2B-123C-B1D7-50F4-9555BF769122}"/>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9044;p73">
                  <a:extLst>
                    <a:ext uri="{FF2B5EF4-FFF2-40B4-BE49-F238E27FC236}">
                      <a16:creationId xmlns:a16="http://schemas.microsoft.com/office/drawing/2014/main" id="{EAFE48AC-6D5D-BA86-0276-BAA46780546B}"/>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6" name="Google Shape;9045;p73">
                <a:extLst>
                  <a:ext uri="{FF2B5EF4-FFF2-40B4-BE49-F238E27FC236}">
                    <a16:creationId xmlns:a16="http://schemas.microsoft.com/office/drawing/2014/main" id="{F3F81573-20D3-6885-58C6-4A4826197706}"/>
                  </a:ext>
                </a:extLst>
              </p:cNvPr>
              <p:cNvGrpSpPr/>
              <p:nvPr/>
            </p:nvGrpSpPr>
            <p:grpSpPr>
              <a:xfrm>
                <a:off x="-5515413" y="2616009"/>
                <a:ext cx="419144" cy="301787"/>
                <a:chOff x="248112" y="3991538"/>
                <a:chExt cx="1989292" cy="1437081"/>
              </a:xfrm>
            </p:grpSpPr>
            <p:sp>
              <p:nvSpPr>
                <p:cNvPr id="936" name="Google Shape;9046;p73">
                  <a:extLst>
                    <a:ext uri="{FF2B5EF4-FFF2-40B4-BE49-F238E27FC236}">
                      <a16:creationId xmlns:a16="http://schemas.microsoft.com/office/drawing/2014/main" id="{0F518637-5AE8-FBED-B41D-0CC8E0782FC4}"/>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047;p73">
                  <a:extLst>
                    <a:ext uri="{FF2B5EF4-FFF2-40B4-BE49-F238E27FC236}">
                      <a16:creationId xmlns:a16="http://schemas.microsoft.com/office/drawing/2014/main" id="{385B9FA4-1858-B55E-4332-D969F3E7903B}"/>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048;p73">
                  <a:extLst>
                    <a:ext uri="{FF2B5EF4-FFF2-40B4-BE49-F238E27FC236}">
                      <a16:creationId xmlns:a16="http://schemas.microsoft.com/office/drawing/2014/main" id="{26CDAE96-D5A7-91A1-6BC6-51B4F2DC722E}"/>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049;p73">
                  <a:extLst>
                    <a:ext uri="{FF2B5EF4-FFF2-40B4-BE49-F238E27FC236}">
                      <a16:creationId xmlns:a16="http://schemas.microsoft.com/office/drawing/2014/main" id="{D3B55E1E-9357-A153-FBA3-F34BD7F3C0C0}"/>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050;p73">
                  <a:extLst>
                    <a:ext uri="{FF2B5EF4-FFF2-40B4-BE49-F238E27FC236}">
                      <a16:creationId xmlns:a16="http://schemas.microsoft.com/office/drawing/2014/main" id="{BC1519D5-9172-6AD8-47D5-AE521772FC13}"/>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051;p73">
                  <a:extLst>
                    <a:ext uri="{FF2B5EF4-FFF2-40B4-BE49-F238E27FC236}">
                      <a16:creationId xmlns:a16="http://schemas.microsoft.com/office/drawing/2014/main" id="{43A69B1A-CD58-B9F5-9697-9FE931A9F856}"/>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052;p73">
                  <a:extLst>
                    <a:ext uri="{FF2B5EF4-FFF2-40B4-BE49-F238E27FC236}">
                      <a16:creationId xmlns:a16="http://schemas.microsoft.com/office/drawing/2014/main" id="{EDF9A6ED-3C7E-4321-341D-B35E11CE8246}"/>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053;p73">
                  <a:extLst>
                    <a:ext uri="{FF2B5EF4-FFF2-40B4-BE49-F238E27FC236}">
                      <a16:creationId xmlns:a16="http://schemas.microsoft.com/office/drawing/2014/main" id="{163094D2-A27A-E45B-660A-A09035E23815}"/>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054;p73">
                  <a:extLst>
                    <a:ext uri="{FF2B5EF4-FFF2-40B4-BE49-F238E27FC236}">
                      <a16:creationId xmlns:a16="http://schemas.microsoft.com/office/drawing/2014/main" id="{F13A2466-0A7C-DF36-66E3-347A32B4937C}"/>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055;p73">
                  <a:extLst>
                    <a:ext uri="{FF2B5EF4-FFF2-40B4-BE49-F238E27FC236}">
                      <a16:creationId xmlns:a16="http://schemas.microsoft.com/office/drawing/2014/main" id="{1A9C9BDE-571F-73DD-CCE7-EB41C90850E4}"/>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056;p73">
                  <a:extLst>
                    <a:ext uri="{FF2B5EF4-FFF2-40B4-BE49-F238E27FC236}">
                      <a16:creationId xmlns:a16="http://schemas.microsoft.com/office/drawing/2014/main" id="{A399119A-CCC5-FACE-D191-717B17742F91}"/>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057;p73">
                  <a:extLst>
                    <a:ext uri="{FF2B5EF4-FFF2-40B4-BE49-F238E27FC236}">
                      <a16:creationId xmlns:a16="http://schemas.microsoft.com/office/drawing/2014/main" id="{8618D273-8F57-D316-5597-0B959888536D}"/>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058;p73">
                  <a:extLst>
                    <a:ext uri="{FF2B5EF4-FFF2-40B4-BE49-F238E27FC236}">
                      <a16:creationId xmlns:a16="http://schemas.microsoft.com/office/drawing/2014/main" id="{72B78700-4AB6-2C66-A5E8-BCC5393B9CF3}"/>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059;p73">
                  <a:extLst>
                    <a:ext uri="{FF2B5EF4-FFF2-40B4-BE49-F238E27FC236}">
                      <a16:creationId xmlns:a16="http://schemas.microsoft.com/office/drawing/2014/main" id="{4B4EBFEB-C7FF-A129-B976-8DC668EDCF07}"/>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060;p73">
                  <a:extLst>
                    <a:ext uri="{FF2B5EF4-FFF2-40B4-BE49-F238E27FC236}">
                      <a16:creationId xmlns:a16="http://schemas.microsoft.com/office/drawing/2014/main" id="{61417008-452D-29F6-35B4-E3A0FD606C06}"/>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061;p73">
                  <a:extLst>
                    <a:ext uri="{FF2B5EF4-FFF2-40B4-BE49-F238E27FC236}">
                      <a16:creationId xmlns:a16="http://schemas.microsoft.com/office/drawing/2014/main" id="{A0D0568D-6925-51F9-BE51-BDD67C24899F}"/>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062;p73">
                  <a:extLst>
                    <a:ext uri="{FF2B5EF4-FFF2-40B4-BE49-F238E27FC236}">
                      <a16:creationId xmlns:a16="http://schemas.microsoft.com/office/drawing/2014/main" id="{255A6259-CF3B-D412-649D-0E227A7178A8}"/>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063;p73">
                  <a:extLst>
                    <a:ext uri="{FF2B5EF4-FFF2-40B4-BE49-F238E27FC236}">
                      <a16:creationId xmlns:a16="http://schemas.microsoft.com/office/drawing/2014/main" id="{42496DBC-4EF5-E59A-A2F3-D5E513315964}"/>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064;p73">
                  <a:extLst>
                    <a:ext uri="{FF2B5EF4-FFF2-40B4-BE49-F238E27FC236}">
                      <a16:creationId xmlns:a16="http://schemas.microsoft.com/office/drawing/2014/main" id="{4CFC200D-9F98-4937-4A07-B846A95F8144}"/>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5" name="Google Shape;9065;p73">
                  <a:extLst>
                    <a:ext uri="{FF2B5EF4-FFF2-40B4-BE49-F238E27FC236}">
                      <a16:creationId xmlns:a16="http://schemas.microsoft.com/office/drawing/2014/main" id="{AD1C015B-E4CF-B2F1-DA94-7FEC1A71F4AE}"/>
                    </a:ext>
                  </a:extLst>
                </p:cNvPr>
                <p:cNvGrpSpPr/>
                <p:nvPr/>
              </p:nvGrpSpPr>
              <p:grpSpPr>
                <a:xfrm>
                  <a:off x="321794" y="4588982"/>
                  <a:ext cx="1841687" cy="839580"/>
                  <a:chOff x="6979299" y="1330610"/>
                  <a:chExt cx="1395641" cy="636238"/>
                </a:xfrm>
              </p:grpSpPr>
              <p:sp>
                <p:nvSpPr>
                  <p:cNvPr id="976" name="Google Shape;9066;p73">
                    <a:extLst>
                      <a:ext uri="{FF2B5EF4-FFF2-40B4-BE49-F238E27FC236}">
                        <a16:creationId xmlns:a16="http://schemas.microsoft.com/office/drawing/2014/main" id="{45B90ED3-B129-7EA9-DC97-FC55785E1965}"/>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067;p73">
                    <a:extLst>
                      <a:ext uri="{FF2B5EF4-FFF2-40B4-BE49-F238E27FC236}">
                        <a16:creationId xmlns:a16="http://schemas.microsoft.com/office/drawing/2014/main" id="{1E4ADAF3-3B94-ECF6-C758-4C0F0D95F372}"/>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068;p73">
                    <a:extLst>
                      <a:ext uri="{FF2B5EF4-FFF2-40B4-BE49-F238E27FC236}">
                        <a16:creationId xmlns:a16="http://schemas.microsoft.com/office/drawing/2014/main" id="{8A7A6B11-82D4-8006-D482-CFEB2B185C54}"/>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069;p73">
                    <a:extLst>
                      <a:ext uri="{FF2B5EF4-FFF2-40B4-BE49-F238E27FC236}">
                        <a16:creationId xmlns:a16="http://schemas.microsoft.com/office/drawing/2014/main" id="{1D544830-901D-6649-E7FA-352F9E33FA28}"/>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070;p73">
                    <a:extLst>
                      <a:ext uri="{FF2B5EF4-FFF2-40B4-BE49-F238E27FC236}">
                        <a16:creationId xmlns:a16="http://schemas.microsoft.com/office/drawing/2014/main" id="{FC395517-3BAE-983E-B42C-B20EA229A647}"/>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071;p73">
                    <a:extLst>
                      <a:ext uri="{FF2B5EF4-FFF2-40B4-BE49-F238E27FC236}">
                        <a16:creationId xmlns:a16="http://schemas.microsoft.com/office/drawing/2014/main" id="{BCC5673D-BB0A-6BB4-4EE8-D319C06BDC73}"/>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072;p73">
                    <a:extLst>
                      <a:ext uri="{FF2B5EF4-FFF2-40B4-BE49-F238E27FC236}">
                        <a16:creationId xmlns:a16="http://schemas.microsoft.com/office/drawing/2014/main" id="{2B564FAB-4A31-132E-9EDB-9E486C15266B}"/>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073;p73">
                    <a:extLst>
                      <a:ext uri="{FF2B5EF4-FFF2-40B4-BE49-F238E27FC236}">
                        <a16:creationId xmlns:a16="http://schemas.microsoft.com/office/drawing/2014/main" id="{690991B4-C2AD-17F3-27C3-7BE2EC98C15E}"/>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074;p73">
                    <a:extLst>
                      <a:ext uri="{FF2B5EF4-FFF2-40B4-BE49-F238E27FC236}">
                        <a16:creationId xmlns:a16="http://schemas.microsoft.com/office/drawing/2014/main" id="{78460EDC-0EA5-58F5-2698-E9EBE4C3A569}"/>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075;p73">
                    <a:extLst>
                      <a:ext uri="{FF2B5EF4-FFF2-40B4-BE49-F238E27FC236}">
                        <a16:creationId xmlns:a16="http://schemas.microsoft.com/office/drawing/2014/main" id="{50ED644D-C200-4106-839C-2317E5FAEAB0}"/>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076;p73">
                    <a:extLst>
                      <a:ext uri="{FF2B5EF4-FFF2-40B4-BE49-F238E27FC236}">
                        <a16:creationId xmlns:a16="http://schemas.microsoft.com/office/drawing/2014/main" id="{BA5AB752-28E3-FCEA-F463-FE737EAA0A6B}"/>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077;p73">
                    <a:extLst>
                      <a:ext uri="{FF2B5EF4-FFF2-40B4-BE49-F238E27FC236}">
                        <a16:creationId xmlns:a16="http://schemas.microsoft.com/office/drawing/2014/main" id="{6AD05B56-149C-9463-F2E7-E16634CC2DE2}"/>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6" name="Google Shape;9078;p73">
                  <a:extLst>
                    <a:ext uri="{FF2B5EF4-FFF2-40B4-BE49-F238E27FC236}">
                      <a16:creationId xmlns:a16="http://schemas.microsoft.com/office/drawing/2014/main" id="{FB1260A5-4CD1-9AF2-0EEA-5CAEEAF8766D}"/>
                    </a:ext>
                  </a:extLst>
                </p:cNvPr>
                <p:cNvGrpSpPr/>
                <p:nvPr/>
              </p:nvGrpSpPr>
              <p:grpSpPr>
                <a:xfrm>
                  <a:off x="248112" y="4588978"/>
                  <a:ext cx="1989050" cy="839580"/>
                  <a:chOff x="6923463" y="1502523"/>
                  <a:chExt cx="1507313" cy="636238"/>
                </a:xfrm>
              </p:grpSpPr>
              <p:sp>
                <p:nvSpPr>
                  <p:cNvPr id="963" name="Google Shape;9079;p73">
                    <a:extLst>
                      <a:ext uri="{FF2B5EF4-FFF2-40B4-BE49-F238E27FC236}">
                        <a16:creationId xmlns:a16="http://schemas.microsoft.com/office/drawing/2014/main" id="{B54B62C6-BE18-7685-2C9A-6491CFA5601F}"/>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080;p73">
                    <a:extLst>
                      <a:ext uri="{FF2B5EF4-FFF2-40B4-BE49-F238E27FC236}">
                        <a16:creationId xmlns:a16="http://schemas.microsoft.com/office/drawing/2014/main" id="{AB52EDB3-7C69-7EB5-A521-93C48239B511}"/>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081;p73">
                    <a:extLst>
                      <a:ext uri="{FF2B5EF4-FFF2-40B4-BE49-F238E27FC236}">
                        <a16:creationId xmlns:a16="http://schemas.microsoft.com/office/drawing/2014/main" id="{97B91C42-0C5C-F27F-4ABC-A39B6BA73C17}"/>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082;p73">
                    <a:extLst>
                      <a:ext uri="{FF2B5EF4-FFF2-40B4-BE49-F238E27FC236}">
                        <a16:creationId xmlns:a16="http://schemas.microsoft.com/office/drawing/2014/main" id="{64312B63-4289-7BB5-0EAC-E0634682095D}"/>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083;p73">
                    <a:extLst>
                      <a:ext uri="{FF2B5EF4-FFF2-40B4-BE49-F238E27FC236}">
                        <a16:creationId xmlns:a16="http://schemas.microsoft.com/office/drawing/2014/main" id="{90F84E1D-EA3C-026E-A482-F3A6251A4EB6}"/>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084;p73">
                    <a:extLst>
                      <a:ext uri="{FF2B5EF4-FFF2-40B4-BE49-F238E27FC236}">
                        <a16:creationId xmlns:a16="http://schemas.microsoft.com/office/drawing/2014/main" id="{E990A7E9-C112-7E3C-7F27-185B89C011D7}"/>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085;p73">
                    <a:extLst>
                      <a:ext uri="{FF2B5EF4-FFF2-40B4-BE49-F238E27FC236}">
                        <a16:creationId xmlns:a16="http://schemas.microsoft.com/office/drawing/2014/main" id="{A276AE3F-EB4D-B2E7-2461-7F5F888E3F97}"/>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086;p73">
                    <a:extLst>
                      <a:ext uri="{FF2B5EF4-FFF2-40B4-BE49-F238E27FC236}">
                        <a16:creationId xmlns:a16="http://schemas.microsoft.com/office/drawing/2014/main" id="{5EF05E8A-33CF-5CBA-1FD9-A1E88991B3B8}"/>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087;p73">
                    <a:extLst>
                      <a:ext uri="{FF2B5EF4-FFF2-40B4-BE49-F238E27FC236}">
                        <a16:creationId xmlns:a16="http://schemas.microsoft.com/office/drawing/2014/main" id="{58F8744F-515B-795F-23A3-4F42ABA509E0}"/>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088;p73">
                    <a:extLst>
                      <a:ext uri="{FF2B5EF4-FFF2-40B4-BE49-F238E27FC236}">
                        <a16:creationId xmlns:a16="http://schemas.microsoft.com/office/drawing/2014/main" id="{D36D482F-DB3B-6EEF-7EDA-1B8656EA3E35}"/>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089;p73">
                    <a:extLst>
                      <a:ext uri="{FF2B5EF4-FFF2-40B4-BE49-F238E27FC236}">
                        <a16:creationId xmlns:a16="http://schemas.microsoft.com/office/drawing/2014/main" id="{4418742E-51D9-D35C-35DE-2F027086FAE0}"/>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090;p73">
                    <a:extLst>
                      <a:ext uri="{FF2B5EF4-FFF2-40B4-BE49-F238E27FC236}">
                        <a16:creationId xmlns:a16="http://schemas.microsoft.com/office/drawing/2014/main" id="{9FD76E19-AD6B-C655-8D69-87949C53B34A}"/>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091;p73">
                    <a:extLst>
                      <a:ext uri="{FF2B5EF4-FFF2-40B4-BE49-F238E27FC236}">
                        <a16:creationId xmlns:a16="http://schemas.microsoft.com/office/drawing/2014/main" id="{6F4E43BA-EF58-D5EF-EDC9-410F8227CB2C}"/>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7" name="Google Shape;9092;p73">
                  <a:extLst>
                    <a:ext uri="{FF2B5EF4-FFF2-40B4-BE49-F238E27FC236}">
                      <a16:creationId xmlns:a16="http://schemas.microsoft.com/office/drawing/2014/main" id="{AD46A41E-8583-28E1-B023-08BE60D4D7E4}"/>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093;p73">
                  <a:extLst>
                    <a:ext uri="{FF2B5EF4-FFF2-40B4-BE49-F238E27FC236}">
                      <a16:creationId xmlns:a16="http://schemas.microsoft.com/office/drawing/2014/main" id="{FC90FF16-D13D-771F-CE9D-238302B19F2A}"/>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094;p73">
                  <a:extLst>
                    <a:ext uri="{FF2B5EF4-FFF2-40B4-BE49-F238E27FC236}">
                      <a16:creationId xmlns:a16="http://schemas.microsoft.com/office/drawing/2014/main" id="{4DF8192A-6CA7-5F20-12FD-067D970307CF}"/>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095;p73">
                  <a:extLst>
                    <a:ext uri="{FF2B5EF4-FFF2-40B4-BE49-F238E27FC236}">
                      <a16:creationId xmlns:a16="http://schemas.microsoft.com/office/drawing/2014/main" id="{28B82DB2-87E9-0AA9-9C19-1963B73558AB}"/>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096;p73">
                  <a:extLst>
                    <a:ext uri="{FF2B5EF4-FFF2-40B4-BE49-F238E27FC236}">
                      <a16:creationId xmlns:a16="http://schemas.microsoft.com/office/drawing/2014/main" id="{468AB235-1021-6A73-917F-761089B09948}"/>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097;p73">
                  <a:extLst>
                    <a:ext uri="{FF2B5EF4-FFF2-40B4-BE49-F238E27FC236}">
                      <a16:creationId xmlns:a16="http://schemas.microsoft.com/office/drawing/2014/main" id="{A8026E1E-26E1-2619-F309-538E3D992647}"/>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7" name="Google Shape;9098;p73">
                <a:extLst>
                  <a:ext uri="{FF2B5EF4-FFF2-40B4-BE49-F238E27FC236}">
                    <a16:creationId xmlns:a16="http://schemas.microsoft.com/office/drawing/2014/main" id="{13AAA566-F96A-9288-FEEF-CE414DA1E351}"/>
                  </a:ext>
                </a:extLst>
              </p:cNvPr>
              <p:cNvSpPr/>
              <p:nvPr/>
            </p:nvSpPr>
            <p:spPr>
              <a:xfrm>
                <a:off x="-2334679" y="2538428"/>
                <a:ext cx="211650" cy="161752"/>
              </a:xfrm>
              <a:custGeom>
                <a:avLst/>
                <a:gdLst/>
                <a:ahLst/>
                <a:cxnLst/>
                <a:rect l="l" t="t" r="r" b="b"/>
                <a:pathLst>
                  <a:path w="3792" h="2898" extrusionOk="0">
                    <a:moveTo>
                      <a:pt x="2229" y="1"/>
                    </a:moveTo>
                    <a:cubicBezTo>
                      <a:pt x="2229" y="1"/>
                      <a:pt x="2055" y="319"/>
                      <a:pt x="1766" y="609"/>
                    </a:cubicBezTo>
                    <a:cubicBezTo>
                      <a:pt x="1621" y="782"/>
                      <a:pt x="1100" y="1274"/>
                      <a:pt x="840" y="1419"/>
                    </a:cubicBezTo>
                    <a:cubicBezTo>
                      <a:pt x="492" y="1651"/>
                      <a:pt x="58" y="2172"/>
                      <a:pt x="29" y="2345"/>
                    </a:cubicBezTo>
                    <a:cubicBezTo>
                      <a:pt x="0" y="2548"/>
                      <a:pt x="203" y="2837"/>
                      <a:pt x="579" y="2895"/>
                    </a:cubicBezTo>
                    <a:cubicBezTo>
                      <a:pt x="594" y="2897"/>
                      <a:pt x="611" y="2898"/>
                      <a:pt x="631" y="2898"/>
                    </a:cubicBezTo>
                    <a:cubicBezTo>
                      <a:pt x="916" y="2898"/>
                      <a:pt x="1674" y="2703"/>
                      <a:pt x="2026" y="2432"/>
                    </a:cubicBezTo>
                    <a:cubicBezTo>
                      <a:pt x="2432" y="2172"/>
                      <a:pt x="2721" y="1824"/>
                      <a:pt x="2721" y="1824"/>
                    </a:cubicBezTo>
                    <a:cubicBezTo>
                      <a:pt x="2721" y="1824"/>
                      <a:pt x="2824" y="1850"/>
                      <a:pt x="2987" y="1850"/>
                    </a:cubicBezTo>
                    <a:cubicBezTo>
                      <a:pt x="3068" y="1850"/>
                      <a:pt x="3165" y="1844"/>
                      <a:pt x="3271" y="1824"/>
                    </a:cubicBezTo>
                    <a:cubicBezTo>
                      <a:pt x="3589" y="1766"/>
                      <a:pt x="3647" y="1564"/>
                      <a:pt x="3647" y="1564"/>
                    </a:cubicBezTo>
                    <a:cubicBezTo>
                      <a:pt x="3647" y="1564"/>
                      <a:pt x="3792" y="1072"/>
                      <a:pt x="3676" y="725"/>
                    </a:cubicBezTo>
                    <a:cubicBezTo>
                      <a:pt x="3589" y="377"/>
                      <a:pt x="3531" y="30"/>
                      <a:pt x="3531" y="30"/>
                    </a:cubicBezTo>
                    <a:lnTo>
                      <a:pt x="222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9099;p73">
                <a:extLst>
                  <a:ext uri="{FF2B5EF4-FFF2-40B4-BE49-F238E27FC236}">
                    <a16:creationId xmlns:a16="http://schemas.microsoft.com/office/drawing/2014/main" id="{C17E0F75-0CC3-C792-6853-9654EF8E99D8}"/>
                  </a:ext>
                </a:extLst>
              </p:cNvPr>
              <p:cNvSpPr/>
              <p:nvPr/>
            </p:nvSpPr>
            <p:spPr>
              <a:xfrm>
                <a:off x="-2295888" y="1722091"/>
                <a:ext cx="276284" cy="855588"/>
              </a:xfrm>
              <a:custGeom>
                <a:avLst/>
                <a:gdLst/>
                <a:ahLst/>
                <a:cxnLst/>
                <a:rect l="l" t="t" r="r" b="b"/>
                <a:pathLst>
                  <a:path w="4950" h="15329" extrusionOk="0">
                    <a:moveTo>
                      <a:pt x="1877" y="0"/>
                    </a:moveTo>
                    <a:cubicBezTo>
                      <a:pt x="1863" y="0"/>
                      <a:pt x="1854" y="4"/>
                      <a:pt x="1852" y="11"/>
                    </a:cubicBezTo>
                    <a:cubicBezTo>
                      <a:pt x="1331" y="995"/>
                      <a:pt x="955" y="1255"/>
                      <a:pt x="724" y="2847"/>
                    </a:cubicBezTo>
                    <a:cubicBezTo>
                      <a:pt x="261" y="5915"/>
                      <a:pt x="29" y="7391"/>
                      <a:pt x="29" y="8028"/>
                    </a:cubicBezTo>
                    <a:cubicBezTo>
                      <a:pt x="0" y="9359"/>
                      <a:pt x="290" y="9273"/>
                      <a:pt x="521" y="10662"/>
                    </a:cubicBezTo>
                    <a:cubicBezTo>
                      <a:pt x="695" y="11617"/>
                      <a:pt x="1274" y="14309"/>
                      <a:pt x="1274" y="15032"/>
                    </a:cubicBezTo>
                    <a:cubicBezTo>
                      <a:pt x="1606" y="15220"/>
                      <a:pt x="1939" y="15329"/>
                      <a:pt x="2236" y="15329"/>
                    </a:cubicBezTo>
                    <a:cubicBezTo>
                      <a:pt x="2533" y="15329"/>
                      <a:pt x="2793" y="15220"/>
                      <a:pt x="2981" y="14974"/>
                    </a:cubicBezTo>
                    <a:cubicBezTo>
                      <a:pt x="3415" y="11472"/>
                      <a:pt x="3763" y="10170"/>
                      <a:pt x="2315" y="8752"/>
                    </a:cubicBezTo>
                    <a:cubicBezTo>
                      <a:pt x="2894" y="8115"/>
                      <a:pt x="4544" y="4671"/>
                      <a:pt x="4660" y="4179"/>
                    </a:cubicBezTo>
                    <a:cubicBezTo>
                      <a:pt x="4949" y="2847"/>
                      <a:pt x="4313" y="1140"/>
                      <a:pt x="4226" y="1111"/>
                    </a:cubicBezTo>
                    <a:cubicBezTo>
                      <a:pt x="3548" y="758"/>
                      <a:pt x="2084" y="0"/>
                      <a:pt x="18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9100;p73">
                <a:extLst>
                  <a:ext uri="{FF2B5EF4-FFF2-40B4-BE49-F238E27FC236}">
                    <a16:creationId xmlns:a16="http://schemas.microsoft.com/office/drawing/2014/main" id="{B680A118-4A12-D2CA-57B8-B6DF4051D19C}"/>
                  </a:ext>
                </a:extLst>
              </p:cNvPr>
              <p:cNvSpPr/>
              <p:nvPr/>
            </p:nvSpPr>
            <p:spPr>
              <a:xfrm>
                <a:off x="-2295888" y="1722091"/>
                <a:ext cx="276284" cy="855588"/>
              </a:xfrm>
              <a:custGeom>
                <a:avLst/>
                <a:gdLst/>
                <a:ahLst/>
                <a:cxnLst/>
                <a:rect l="l" t="t" r="r" b="b"/>
                <a:pathLst>
                  <a:path w="4950" h="15329" extrusionOk="0">
                    <a:moveTo>
                      <a:pt x="1877" y="0"/>
                    </a:moveTo>
                    <a:cubicBezTo>
                      <a:pt x="1863" y="0"/>
                      <a:pt x="1854" y="4"/>
                      <a:pt x="1852" y="11"/>
                    </a:cubicBezTo>
                    <a:cubicBezTo>
                      <a:pt x="1331" y="995"/>
                      <a:pt x="955" y="1255"/>
                      <a:pt x="724" y="2847"/>
                    </a:cubicBezTo>
                    <a:cubicBezTo>
                      <a:pt x="261" y="5915"/>
                      <a:pt x="29" y="7391"/>
                      <a:pt x="29" y="8028"/>
                    </a:cubicBezTo>
                    <a:cubicBezTo>
                      <a:pt x="0" y="9359"/>
                      <a:pt x="290" y="9273"/>
                      <a:pt x="521" y="10662"/>
                    </a:cubicBezTo>
                    <a:cubicBezTo>
                      <a:pt x="695" y="11617"/>
                      <a:pt x="1274" y="14309"/>
                      <a:pt x="1274" y="15032"/>
                    </a:cubicBezTo>
                    <a:cubicBezTo>
                      <a:pt x="1606" y="15220"/>
                      <a:pt x="1939" y="15329"/>
                      <a:pt x="2236" y="15329"/>
                    </a:cubicBezTo>
                    <a:cubicBezTo>
                      <a:pt x="2533" y="15329"/>
                      <a:pt x="2793" y="15220"/>
                      <a:pt x="2981" y="14974"/>
                    </a:cubicBezTo>
                    <a:cubicBezTo>
                      <a:pt x="3415" y="11472"/>
                      <a:pt x="3763" y="10170"/>
                      <a:pt x="2315" y="8752"/>
                    </a:cubicBezTo>
                    <a:cubicBezTo>
                      <a:pt x="2894" y="8115"/>
                      <a:pt x="4544" y="4671"/>
                      <a:pt x="4660" y="4179"/>
                    </a:cubicBezTo>
                    <a:cubicBezTo>
                      <a:pt x="4949" y="2847"/>
                      <a:pt x="4313" y="1140"/>
                      <a:pt x="4226" y="1111"/>
                    </a:cubicBezTo>
                    <a:cubicBezTo>
                      <a:pt x="3548" y="758"/>
                      <a:pt x="2084" y="0"/>
                      <a:pt x="1877" y="0"/>
                    </a:cubicBezTo>
                    <a:close/>
                  </a:path>
                </a:pathLst>
              </a:custGeom>
              <a:solidFill>
                <a:srgbClr val="000000">
                  <a:alpha val="32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9101;p73">
                <a:extLst>
                  <a:ext uri="{FF2B5EF4-FFF2-40B4-BE49-F238E27FC236}">
                    <a16:creationId xmlns:a16="http://schemas.microsoft.com/office/drawing/2014/main" id="{3E3DD369-8B81-8B16-C305-6F03D8FB7631}"/>
                  </a:ext>
                </a:extLst>
              </p:cNvPr>
              <p:cNvSpPr/>
              <p:nvPr/>
            </p:nvSpPr>
            <p:spPr>
              <a:xfrm>
                <a:off x="-2060073" y="2654744"/>
                <a:ext cx="169678" cy="203725"/>
              </a:xfrm>
              <a:custGeom>
                <a:avLst/>
                <a:gdLst/>
                <a:ahLst/>
                <a:cxnLst/>
                <a:rect l="l" t="t" r="r" b="b"/>
                <a:pathLst>
                  <a:path w="3040" h="3650" extrusionOk="0">
                    <a:moveTo>
                      <a:pt x="2837" y="1"/>
                    </a:moveTo>
                    <a:cubicBezTo>
                      <a:pt x="2837" y="1"/>
                      <a:pt x="2403" y="88"/>
                      <a:pt x="1506" y="203"/>
                    </a:cubicBezTo>
                    <a:cubicBezTo>
                      <a:pt x="1390" y="782"/>
                      <a:pt x="956" y="1477"/>
                      <a:pt x="580" y="2143"/>
                    </a:cubicBezTo>
                    <a:cubicBezTo>
                      <a:pt x="232" y="2779"/>
                      <a:pt x="1" y="3445"/>
                      <a:pt x="348" y="3590"/>
                    </a:cubicBezTo>
                    <a:cubicBezTo>
                      <a:pt x="471" y="3627"/>
                      <a:pt x="639" y="3650"/>
                      <a:pt x="826" y="3650"/>
                    </a:cubicBezTo>
                    <a:cubicBezTo>
                      <a:pt x="1212" y="3650"/>
                      <a:pt x="1676" y="3554"/>
                      <a:pt x="1969" y="3300"/>
                    </a:cubicBezTo>
                    <a:cubicBezTo>
                      <a:pt x="2403" y="2924"/>
                      <a:pt x="2461" y="1998"/>
                      <a:pt x="2461" y="1998"/>
                    </a:cubicBezTo>
                    <a:cubicBezTo>
                      <a:pt x="2461" y="1998"/>
                      <a:pt x="2489" y="2009"/>
                      <a:pt x="2534" y="2009"/>
                    </a:cubicBezTo>
                    <a:cubicBezTo>
                      <a:pt x="2589" y="2009"/>
                      <a:pt x="2670" y="1991"/>
                      <a:pt x="2750" y="1911"/>
                    </a:cubicBezTo>
                    <a:cubicBezTo>
                      <a:pt x="2895" y="1766"/>
                      <a:pt x="2982" y="1651"/>
                      <a:pt x="3011" y="1216"/>
                    </a:cubicBezTo>
                    <a:cubicBezTo>
                      <a:pt x="3040" y="753"/>
                      <a:pt x="2837" y="1"/>
                      <a:pt x="283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9102;p73">
                <a:extLst>
                  <a:ext uri="{FF2B5EF4-FFF2-40B4-BE49-F238E27FC236}">
                    <a16:creationId xmlns:a16="http://schemas.microsoft.com/office/drawing/2014/main" id="{B45C7610-C485-9B7E-2164-90FA6DF7D060}"/>
                  </a:ext>
                </a:extLst>
              </p:cNvPr>
              <p:cNvSpPr/>
              <p:nvPr/>
            </p:nvSpPr>
            <p:spPr>
              <a:xfrm>
                <a:off x="-2158585" y="1741514"/>
                <a:ext cx="326350" cy="931497"/>
              </a:xfrm>
              <a:custGeom>
                <a:avLst/>
                <a:gdLst/>
                <a:ahLst/>
                <a:cxnLst/>
                <a:rect l="l" t="t" r="r" b="b"/>
                <a:pathLst>
                  <a:path w="5847" h="16689" extrusionOk="0">
                    <a:moveTo>
                      <a:pt x="4354" y="1"/>
                    </a:moveTo>
                    <a:cubicBezTo>
                      <a:pt x="3820" y="1"/>
                      <a:pt x="635" y="449"/>
                      <a:pt x="608" y="502"/>
                    </a:cubicBezTo>
                    <a:cubicBezTo>
                      <a:pt x="174" y="1834"/>
                      <a:pt x="0" y="2644"/>
                      <a:pt x="897" y="3744"/>
                    </a:cubicBezTo>
                    <a:cubicBezTo>
                      <a:pt x="955" y="5538"/>
                      <a:pt x="1824" y="9069"/>
                      <a:pt x="2113" y="9793"/>
                    </a:cubicBezTo>
                    <a:cubicBezTo>
                      <a:pt x="1505" y="12050"/>
                      <a:pt x="2171" y="14163"/>
                      <a:pt x="3068" y="16247"/>
                    </a:cubicBezTo>
                    <a:cubicBezTo>
                      <a:pt x="3198" y="16565"/>
                      <a:pt x="3444" y="16688"/>
                      <a:pt x="3723" y="16688"/>
                    </a:cubicBezTo>
                    <a:cubicBezTo>
                      <a:pt x="4002" y="16688"/>
                      <a:pt x="4313" y="16565"/>
                      <a:pt x="4573" y="16392"/>
                    </a:cubicBezTo>
                    <a:cubicBezTo>
                      <a:pt x="4631" y="14713"/>
                      <a:pt x="5528" y="13208"/>
                      <a:pt x="5239" y="11848"/>
                    </a:cubicBezTo>
                    <a:cubicBezTo>
                      <a:pt x="4863" y="10314"/>
                      <a:pt x="4486" y="10198"/>
                      <a:pt x="3994" y="9011"/>
                    </a:cubicBezTo>
                    <a:cubicBezTo>
                      <a:pt x="5036" y="6580"/>
                      <a:pt x="5847" y="2499"/>
                      <a:pt x="4428" y="10"/>
                    </a:cubicBezTo>
                    <a:cubicBezTo>
                      <a:pt x="4424" y="4"/>
                      <a:pt x="4398" y="1"/>
                      <a:pt x="43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9103;p73">
                <a:extLst>
                  <a:ext uri="{FF2B5EF4-FFF2-40B4-BE49-F238E27FC236}">
                    <a16:creationId xmlns:a16="http://schemas.microsoft.com/office/drawing/2014/main" id="{CAD1310C-9791-F28E-A684-060EA7ED516E}"/>
                  </a:ext>
                </a:extLst>
              </p:cNvPr>
              <p:cNvSpPr/>
              <p:nvPr/>
            </p:nvSpPr>
            <p:spPr>
              <a:xfrm>
                <a:off x="-2396074" y="1193866"/>
                <a:ext cx="260154" cy="352193"/>
              </a:xfrm>
              <a:custGeom>
                <a:avLst/>
                <a:gdLst/>
                <a:ahLst/>
                <a:cxnLst/>
                <a:rect l="l" t="t" r="r" b="b"/>
                <a:pathLst>
                  <a:path w="4661" h="6310" extrusionOk="0">
                    <a:moveTo>
                      <a:pt x="4150" y="1"/>
                    </a:moveTo>
                    <a:cubicBezTo>
                      <a:pt x="4110" y="1"/>
                      <a:pt x="4067" y="5"/>
                      <a:pt x="4024" y="11"/>
                    </a:cubicBezTo>
                    <a:cubicBezTo>
                      <a:pt x="3329" y="98"/>
                      <a:pt x="3098" y="40"/>
                      <a:pt x="2548" y="676"/>
                    </a:cubicBezTo>
                    <a:cubicBezTo>
                      <a:pt x="2085" y="1255"/>
                      <a:pt x="1708" y="1718"/>
                      <a:pt x="1679" y="2355"/>
                    </a:cubicBezTo>
                    <a:cubicBezTo>
                      <a:pt x="87" y="4468"/>
                      <a:pt x="1" y="5134"/>
                      <a:pt x="116" y="5857"/>
                    </a:cubicBezTo>
                    <a:cubicBezTo>
                      <a:pt x="140" y="6045"/>
                      <a:pt x="1060" y="6309"/>
                      <a:pt x="1544" y="6309"/>
                    </a:cubicBezTo>
                    <a:cubicBezTo>
                      <a:pt x="1657" y="6309"/>
                      <a:pt x="1746" y="6295"/>
                      <a:pt x="1795" y="6262"/>
                    </a:cubicBezTo>
                    <a:cubicBezTo>
                      <a:pt x="2085" y="6089"/>
                      <a:pt x="2692" y="4381"/>
                      <a:pt x="2924" y="4150"/>
                    </a:cubicBezTo>
                    <a:cubicBezTo>
                      <a:pt x="3098" y="3947"/>
                      <a:pt x="4139" y="2876"/>
                      <a:pt x="4255" y="2355"/>
                    </a:cubicBezTo>
                    <a:cubicBezTo>
                      <a:pt x="4342" y="1921"/>
                      <a:pt x="4429" y="1487"/>
                      <a:pt x="4487" y="1082"/>
                    </a:cubicBezTo>
                    <a:cubicBezTo>
                      <a:pt x="4545" y="821"/>
                      <a:pt x="4660" y="445"/>
                      <a:pt x="4516" y="184"/>
                    </a:cubicBezTo>
                    <a:cubicBezTo>
                      <a:pt x="4425" y="48"/>
                      <a:pt x="4298" y="1"/>
                      <a:pt x="41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9104;p73">
                <a:extLst>
                  <a:ext uri="{FF2B5EF4-FFF2-40B4-BE49-F238E27FC236}">
                    <a16:creationId xmlns:a16="http://schemas.microsoft.com/office/drawing/2014/main" id="{9D4531BC-8224-B553-AE23-A53377743EF0}"/>
                  </a:ext>
                </a:extLst>
              </p:cNvPr>
              <p:cNvSpPr/>
              <p:nvPr/>
            </p:nvSpPr>
            <p:spPr>
              <a:xfrm>
                <a:off x="-2266809" y="1212341"/>
                <a:ext cx="444287" cy="602467"/>
              </a:xfrm>
              <a:custGeom>
                <a:avLst/>
                <a:gdLst/>
                <a:ahLst/>
                <a:cxnLst/>
                <a:rect l="l" t="t" r="r" b="b"/>
                <a:pathLst>
                  <a:path w="7960" h="10794" extrusionOk="0">
                    <a:moveTo>
                      <a:pt x="2866" y="1"/>
                    </a:moveTo>
                    <a:cubicBezTo>
                      <a:pt x="2612" y="1"/>
                      <a:pt x="2342" y="38"/>
                      <a:pt x="2084" y="143"/>
                    </a:cubicBezTo>
                    <a:cubicBezTo>
                      <a:pt x="1158" y="548"/>
                      <a:pt x="1274" y="1619"/>
                      <a:pt x="984" y="2371"/>
                    </a:cubicBezTo>
                    <a:cubicBezTo>
                      <a:pt x="579" y="3500"/>
                      <a:pt x="0" y="4542"/>
                      <a:pt x="666" y="5237"/>
                    </a:cubicBezTo>
                    <a:cubicBezTo>
                      <a:pt x="810" y="5989"/>
                      <a:pt x="984" y="6365"/>
                      <a:pt x="753" y="7350"/>
                    </a:cubicBezTo>
                    <a:cubicBezTo>
                      <a:pt x="666" y="7726"/>
                      <a:pt x="868" y="8073"/>
                      <a:pt x="984" y="8276"/>
                    </a:cubicBezTo>
                    <a:cubicBezTo>
                      <a:pt x="1129" y="8536"/>
                      <a:pt x="984" y="8768"/>
                      <a:pt x="782" y="8912"/>
                    </a:cubicBezTo>
                    <a:cubicBezTo>
                      <a:pt x="87" y="9404"/>
                      <a:pt x="2402" y="10678"/>
                      <a:pt x="2865" y="10765"/>
                    </a:cubicBezTo>
                    <a:cubicBezTo>
                      <a:pt x="2984" y="10785"/>
                      <a:pt x="3113" y="10793"/>
                      <a:pt x="3248" y="10793"/>
                    </a:cubicBezTo>
                    <a:cubicBezTo>
                      <a:pt x="4293" y="10793"/>
                      <a:pt x="5716" y="10260"/>
                      <a:pt x="6049" y="10157"/>
                    </a:cubicBezTo>
                    <a:cubicBezTo>
                      <a:pt x="7380" y="9723"/>
                      <a:pt x="6917" y="9173"/>
                      <a:pt x="6715" y="8826"/>
                    </a:cubicBezTo>
                    <a:cubicBezTo>
                      <a:pt x="6425" y="8305"/>
                      <a:pt x="6454" y="7176"/>
                      <a:pt x="6628" y="6394"/>
                    </a:cubicBezTo>
                    <a:cubicBezTo>
                      <a:pt x="7033" y="4658"/>
                      <a:pt x="7959" y="3355"/>
                      <a:pt x="7699" y="2777"/>
                    </a:cubicBezTo>
                    <a:cubicBezTo>
                      <a:pt x="7178" y="1532"/>
                      <a:pt x="6223" y="1272"/>
                      <a:pt x="5297" y="924"/>
                    </a:cubicBezTo>
                    <a:cubicBezTo>
                      <a:pt x="5297" y="924"/>
                      <a:pt x="4116" y="226"/>
                      <a:pt x="4054" y="226"/>
                    </a:cubicBezTo>
                    <a:cubicBezTo>
                      <a:pt x="4052" y="226"/>
                      <a:pt x="4051" y="228"/>
                      <a:pt x="4052" y="230"/>
                    </a:cubicBezTo>
                    <a:cubicBezTo>
                      <a:pt x="4053" y="231"/>
                      <a:pt x="4053" y="231"/>
                      <a:pt x="4052" y="231"/>
                    </a:cubicBezTo>
                    <a:cubicBezTo>
                      <a:pt x="4029" y="231"/>
                      <a:pt x="3496" y="1"/>
                      <a:pt x="28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9105;p73">
                <a:extLst>
                  <a:ext uri="{FF2B5EF4-FFF2-40B4-BE49-F238E27FC236}">
                    <a16:creationId xmlns:a16="http://schemas.microsoft.com/office/drawing/2014/main" id="{71A20029-E848-AA68-9C9C-6EA6DD967412}"/>
                  </a:ext>
                </a:extLst>
              </p:cNvPr>
              <p:cNvSpPr/>
              <p:nvPr/>
            </p:nvSpPr>
            <p:spPr>
              <a:xfrm>
                <a:off x="-2152167" y="1176676"/>
                <a:ext cx="148691" cy="188599"/>
              </a:xfrm>
              <a:custGeom>
                <a:avLst/>
                <a:gdLst/>
                <a:ahLst/>
                <a:cxnLst/>
                <a:rect l="l" t="t" r="r" b="b"/>
                <a:pathLst>
                  <a:path w="2664" h="3379" extrusionOk="0">
                    <a:moveTo>
                      <a:pt x="1969" y="0"/>
                    </a:moveTo>
                    <a:cubicBezTo>
                      <a:pt x="1559" y="283"/>
                      <a:pt x="943" y="565"/>
                      <a:pt x="446" y="565"/>
                    </a:cubicBezTo>
                    <a:cubicBezTo>
                      <a:pt x="382" y="565"/>
                      <a:pt x="321" y="560"/>
                      <a:pt x="261" y="550"/>
                    </a:cubicBezTo>
                    <a:lnTo>
                      <a:pt x="261" y="579"/>
                    </a:lnTo>
                    <a:cubicBezTo>
                      <a:pt x="261" y="1042"/>
                      <a:pt x="261" y="1534"/>
                      <a:pt x="290" y="1997"/>
                    </a:cubicBezTo>
                    <a:cubicBezTo>
                      <a:pt x="290" y="2663"/>
                      <a:pt x="1" y="3126"/>
                      <a:pt x="580" y="3358"/>
                    </a:cubicBezTo>
                    <a:cubicBezTo>
                      <a:pt x="620" y="3372"/>
                      <a:pt x="663" y="3379"/>
                      <a:pt x="707" y="3379"/>
                    </a:cubicBezTo>
                    <a:cubicBezTo>
                      <a:pt x="1102" y="3379"/>
                      <a:pt x="1607" y="2840"/>
                      <a:pt x="1738" y="2605"/>
                    </a:cubicBezTo>
                    <a:cubicBezTo>
                      <a:pt x="2056" y="2026"/>
                      <a:pt x="2461" y="1476"/>
                      <a:pt x="2664" y="1448"/>
                    </a:cubicBezTo>
                    <a:cubicBezTo>
                      <a:pt x="2287" y="840"/>
                      <a:pt x="2230" y="608"/>
                      <a:pt x="1969" y="0"/>
                    </a:cubicBezTo>
                    <a:close/>
                  </a:path>
                </a:pathLst>
              </a:custGeom>
              <a:solidFill>
                <a:srgbClr val="F2C0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9106;p73">
                <a:extLst>
                  <a:ext uri="{FF2B5EF4-FFF2-40B4-BE49-F238E27FC236}">
                    <a16:creationId xmlns:a16="http://schemas.microsoft.com/office/drawing/2014/main" id="{07AC92D1-F43C-0851-8C0D-9BC767E19B6C}"/>
                  </a:ext>
                </a:extLst>
              </p:cNvPr>
              <p:cNvSpPr/>
              <p:nvPr/>
            </p:nvSpPr>
            <p:spPr>
              <a:xfrm>
                <a:off x="-2182809" y="1351150"/>
                <a:ext cx="82439" cy="399021"/>
              </a:xfrm>
              <a:custGeom>
                <a:avLst/>
                <a:gdLst/>
                <a:ahLst/>
                <a:cxnLst/>
                <a:rect l="l" t="t" r="r" b="b"/>
                <a:pathLst>
                  <a:path w="1477" h="7149" extrusionOk="0">
                    <a:moveTo>
                      <a:pt x="1129" y="0"/>
                    </a:moveTo>
                    <a:lnTo>
                      <a:pt x="550" y="232"/>
                    </a:lnTo>
                    <a:cubicBezTo>
                      <a:pt x="550" y="232"/>
                      <a:pt x="753" y="868"/>
                      <a:pt x="753" y="926"/>
                    </a:cubicBezTo>
                    <a:cubicBezTo>
                      <a:pt x="637" y="1245"/>
                      <a:pt x="492" y="1737"/>
                      <a:pt x="376" y="2287"/>
                    </a:cubicBezTo>
                    <a:cubicBezTo>
                      <a:pt x="203" y="3184"/>
                      <a:pt x="0" y="6078"/>
                      <a:pt x="0" y="6078"/>
                    </a:cubicBezTo>
                    <a:cubicBezTo>
                      <a:pt x="0" y="6078"/>
                      <a:pt x="116" y="6686"/>
                      <a:pt x="376" y="7149"/>
                    </a:cubicBezTo>
                    <a:cubicBezTo>
                      <a:pt x="753" y="6889"/>
                      <a:pt x="1100" y="6368"/>
                      <a:pt x="1100" y="6368"/>
                    </a:cubicBezTo>
                    <a:cubicBezTo>
                      <a:pt x="1100" y="6368"/>
                      <a:pt x="1129" y="5239"/>
                      <a:pt x="1100" y="3647"/>
                    </a:cubicBezTo>
                    <a:cubicBezTo>
                      <a:pt x="1100" y="2663"/>
                      <a:pt x="1071" y="1592"/>
                      <a:pt x="1071" y="984"/>
                    </a:cubicBezTo>
                    <a:cubicBezTo>
                      <a:pt x="1302" y="868"/>
                      <a:pt x="1476" y="405"/>
                      <a:pt x="1476" y="405"/>
                    </a:cubicBezTo>
                    <a:lnTo>
                      <a:pt x="11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9107;p73">
                <a:extLst>
                  <a:ext uri="{FF2B5EF4-FFF2-40B4-BE49-F238E27FC236}">
                    <a16:creationId xmlns:a16="http://schemas.microsoft.com/office/drawing/2014/main" id="{70239AF4-31CC-9358-5C8A-F9F0C7D439F1}"/>
                  </a:ext>
                </a:extLst>
              </p:cNvPr>
              <p:cNvSpPr/>
              <p:nvPr/>
            </p:nvSpPr>
            <p:spPr>
              <a:xfrm>
                <a:off x="-2171534" y="1259057"/>
                <a:ext cx="193901" cy="147073"/>
              </a:xfrm>
              <a:custGeom>
                <a:avLst/>
                <a:gdLst/>
                <a:ahLst/>
                <a:cxnLst/>
                <a:rect l="l" t="t" r="r" b="b"/>
                <a:pathLst>
                  <a:path w="3474" h="2635" extrusionOk="0">
                    <a:moveTo>
                      <a:pt x="3474" y="0"/>
                    </a:moveTo>
                    <a:cubicBezTo>
                      <a:pt x="3474" y="1"/>
                      <a:pt x="2490" y="406"/>
                      <a:pt x="2085" y="753"/>
                    </a:cubicBezTo>
                    <a:cubicBezTo>
                      <a:pt x="1535" y="1187"/>
                      <a:pt x="1274" y="1332"/>
                      <a:pt x="1014" y="1592"/>
                    </a:cubicBezTo>
                    <a:cubicBezTo>
                      <a:pt x="985" y="1505"/>
                      <a:pt x="927" y="290"/>
                      <a:pt x="927" y="290"/>
                    </a:cubicBezTo>
                    <a:cubicBezTo>
                      <a:pt x="927" y="290"/>
                      <a:pt x="464" y="348"/>
                      <a:pt x="464" y="348"/>
                    </a:cubicBezTo>
                    <a:cubicBezTo>
                      <a:pt x="464" y="377"/>
                      <a:pt x="203" y="608"/>
                      <a:pt x="87" y="1100"/>
                    </a:cubicBezTo>
                    <a:cubicBezTo>
                      <a:pt x="1" y="1592"/>
                      <a:pt x="174" y="2171"/>
                      <a:pt x="174" y="2171"/>
                    </a:cubicBezTo>
                    <a:lnTo>
                      <a:pt x="927" y="1708"/>
                    </a:lnTo>
                    <a:lnTo>
                      <a:pt x="1448" y="2634"/>
                    </a:lnTo>
                    <a:cubicBezTo>
                      <a:pt x="1448" y="2634"/>
                      <a:pt x="2461" y="1766"/>
                      <a:pt x="2924" y="1245"/>
                    </a:cubicBezTo>
                    <a:cubicBezTo>
                      <a:pt x="3387" y="724"/>
                      <a:pt x="3474" y="1"/>
                      <a:pt x="34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9108;p73">
                <a:extLst>
                  <a:ext uri="{FF2B5EF4-FFF2-40B4-BE49-F238E27FC236}">
                    <a16:creationId xmlns:a16="http://schemas.microsoft.com/office/drawing/2014/main" id="{2AE8FBDC-839D-C1FB-7292-FB940B8544CB}"/>
                  </a:ext>
                </a:extLst>
              </p:cNvPr>
              <p:cNvSpPr/>
              <p:nvPr/>
            </p:nvSpPr>
            <p:spPr>
              <a:xfrm>
                <a:off x="-2310455" y="1220266"/>
                <a:ext cx="210088" cy="715716"/>
              </a:xfrm>
              <a:custGeom>
                <a:avLst/>
                <a:gdLst/>
                <a:ahLst/>
                <a:cxnLst/>
                <a:rect l="l" t="t" r="r" b="b"/>
                <a:pathLst>
                  <a:path w="3764" h="12823" extrusionOk="0">
                    <a:moveTo>
                      <a:pt x="3010" y="0"/>
                    </a:moveTo>
                    <a:cubicBezTo>
                      <a:pt x="2851" y="0"/>
                      <a:pt x="2099" y="46"/>
                      <a:pt x="1737" y="898"/>
                    </a:cubicBezTo>
                    <a:cubicBezTo>
                      <a:pt x="1303" y="1853"/>
                      <a:pt x="985" y="3098"/>
                      <a:pt x="985" y="4603"/>
                    </a:cubicBezTo>
                    <a:cubicBezTo>
                      <a:pt x="956" y="5674"/>
                      <a:pt x="1216" y="7092"/>
                      <a:pt x="1014" y="7844"/>
                    </a:cubicBezTo>
                    <a:cubicBezTo>
                      <a:pt x="869" y="8510"/>
                      <a:pt x="1" y="10970"/>
                      <a:pt x="1" y="10970"/>
                    </a:cubicBezTo>
                    <a:cubicBezTo>
                      <a:pt x="1" y="10970"/>
                      <a:pt x="58" y="11954"/>
                      <a:pt x="377" y="12359"/>
                    </a:cubicBezTo>
                    <a:cubicBezTo>
                      <a:pt x="765" y="12800"/>
                      <a:pt x="1154" y="12823"/>
                      <a:pt x="1231" y="12823"/>
                    </a:cubicBezTo>
                    <a:cubicBezTo>
                      <a:pt x="1240" y="12823"/>
                      <a:pt x="1245" y="12822"/>
                      <a:pt x="1245" y="12822"/>
                    </a:cubicBezTo>
                    <a:cubicBezTo>
                      <a:pt x="1245" y="12822"/>
                      <a:pt x="1795" y="9812"/>
                      <a:pt x="1853" y="9320"/>
                    </a:cubicBezTo>
                    <a:cubicBezTo>
                      <a:pt x="1911" y="8857"/>
                      <a:pt x="2084" y="6339"/>
                      <a:pt x="2027" y="5587"/>
                    </a:cubicBezTo>
                    <a:cubicBezTo>
                      <a:pt x="1998" y="4834"/>
                      <a:pt x="2403" y="2345"/>
                      <a:pt x="2576" y="1795"/>
                    </a:cubicBezTo>
                    <a:cubicBezTo>
                      <a:pt x="2750" y="1245"/>
                      <a:pt x="3763" y="117"/>
                      <a:pt x="3763" y="117"/>
                    </a:cubicBezTo>
                    <a:lnTo>
                      <a:pt x="3040" y="1"/>
                    </a:lnTo>
                    <a:cubicBezTo>
                      <a:pt x="3040" y="1"/>
                      <a:pt x="3029" y="0"/>
                      <a:pt x="301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9109;p73">
                <a:extLst>
                  <a:ext uri="{FF2B5EF4-FFF2-40B4-BE49-F238E27FC236}">
                    <a16:creationId xmlns:a16="http://schemas.microsoft.com/office/drawing/2014/main" id="{E145161A-B8B7-B499-89E6-D59BA9F2F43E}"/>
                  </a:ext>
                </a:extLst>
              </p:cNvPr>
              <p:cNvSpPr/>
              <p:nvPr/>
            </p:nvSpPr>
            <p:spPr>
              <a:xfrm>
                <a:off x="-2221599" y="1230871"/>
                <a:ext cx="97174" cy="314183"/>
              </a:xfrm>
              <a:custGeom>
                <a:avLst/>
                <a:gdLst/>
                <a:ahLst/>
                <a:cxnLst/>
                <a:rect l="l" t="t" r="r" b="b"/>
                <a:pathLst>
                  <a:path w="1741" h="5629" extrusionOk="0">
                    <a:moveTo>
                      <a:pt x="1444" y="0"/>
                    </a:moveTo>
                    <a:cubicBezTo>
                      <a:pt x="1420" y="0"/>
                      <a:pt x="1392" y="5"/>
                      <a:pt x="1361" y="13"/>
                    </a:cubicBezTo>
                    <a:cubicBezTo>
                      <a:pt x="956" y="129"/>
                      <a:pt x="29" y="2155"/>
                      <a:pt x="29" y="2155"/>
                    </a:cubicBezTo>
                    <a:lnTo>
                      <a:pt x="377" y="3023"/>
                    </a:lnTo>
                    <a:lnTo>
                      <a:pt x="0" y="3313"/>
                    </a:lnTo>
                    <a:cubicBezTo>
                      <a:pt x="0" y="3313"/>
                      <a:pt x="87" y="3747"/>
                      <a:pt x="116" y="4297"/>
                    </a:cubicBezTo>
                    <a:cubicBezTo>
                      <a:pt x="174" y="4818"/>
                      <a:pt x="464" y="5628"/>
                      <a:pt x="464" y="5628"/>
                    </a:cubicBezTo>
                    <a:cubicBezTo>
                      <a:pt x="464" y="5628"/>
                      <a:pt x="608" y="4905"/>
                      <a:pt x="695" y="4152"/>
                    </a:cubicBezTo>
                    <a:cubicBezTo>
                      <a:pt x="753" y="3400"/>
                      <a:pt x="840" y="2155"/>
                      <a:pt x="1071" y="1576"/>
                    </a:cubicBezTo>
                    <a:cubicBezTo>
                      <a:pt x="1303" y="997"/>
                      <a:pt x="1621" y="592"/>
                      <a:pt x="1621" y="592"/>
                    </a:cubicBezTo>
                    <a:lnTo>
                      <a:pt x="1592" y="592"/>
                    </a:lnTo>
                    <a:cubicBezTo>
                      <a:pt x="1592" y="592"/>
                      <a:pt x="1740" y="0"/>
                      <a:pt x="14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9110;p73">
                <a:extLst>
                  <a:ext uri="{FF2B5EF4-FFF2-40B4-BE49-F238E27FC236}">
                    <a16:creationId xmlns:a16="http://schemas.microsoft.com/office/drawing/2014/main" id="{BF23FCBA-5126-0A83-0E95-AB6311E0BD3F}"/>
                  </a:ext>
                </a:extLst>
              </p:cNvPr>
              <p:cNvSpPr/>
              <p:nvPr/>
            </p:nvSpPr>
            <p:spPr>
              <a:xfrm>
                <a:off x="-2098808" y="1244490"/>
                <a:ext cx="273047" cy="761093"/>
              </a:xfrm>
              <a:custGeom>
                <a:avLst/>
                <a:gdLst/>
                <a:ahLst/>
                <a:cxnLst/>
                <a:rect l="l" t="t" r="r" b="b"/>
                <a:pathLst>
                  <a:path w="4892" h="13636" extrusionOk="0">
                    <a:moveTo>
                      <a:pt x="1766" y="1"/>
                    </a:moveTo>
                    <a:cubicBezTo>
                      <a:pt x="1766" y="1"/>
                      <a:pt x="637" y="1477"/>
                      <a:pt x="318" y="3503"/>
                    </a:cubicBezTo>
                    <a:cubicBezTo>
                      <a:pt x="0" y="5529"/>
                      <a:pt x="203" y="7613"/>
                      <a:pt x="318" y="9060"/>
                    </a:cubicBezTo>
                    <a:cubicBezTo>
                      <a:pt x="463" y="10883"/>
                      <a:pt x="608" y="13488"/>
                      <a:pt x="608" y="13488"/>
                    </a:cubicBezTo>
                    <a:cubicBezTo>
                      <a:pt x="608" y="13488"/>
                      <a:pt x="1523" y="13636"/>
                      <a:pt x="2426" y="13636"/>
                    </a:cubicBezTo>
                    <a:cubicBezTo>
                      <a:pt x="2787" y="13636"/>
                      <a:pt x="3147" y="13612"/>
                      <a:pt x="3444" y="13546"/>
                    </a:cubicBezTo>
                    <a:cubicBezTo>
                      <a:pt x="4515" y="13315"/>
                      <a:pt x="4891" y="12273"/>
                      <a:pt x="4891" y="12273"/>
                    </a:cubicBezTo>
                    <a:cubicBezTo>
                      <a:pt x="4891" y="12273"/>
                      <a:pt x="4891" y="10044"/>
                      <a:pt x="3965" y="7352"/>
                    </a:cubicBezTo>
                    <a:cubicBezTo>
                      <a:pt x="3676" y="6455"/>
                      <a:pt x="3878" y="4545"/>
                      <a:pt x="4226" y="3445"/>
                    </a:cubicBezTo>
                    <a:cubicBezTo>
                      <a:pt x="4428" y="2779"/>
                      <a:pt x="4139" y="1477"/>
                      <a:pt x="3589" y="869"/>
                    </a:cubicBezTo>
                    <a:cubicBezTo>
                      <a:pt x="3213" y="464"/>
                      <a:pt x="2287" y="290"/>
                      <a:pt x="176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9111;p73">
                <a:extLst>
                  <a:ext uri="{FF2B5EF4-FFF2-40B4-BE49-F238E27FC236}">
                    <a16:creationId xmlns:a16="http://schemas.microsoft.com/office/drawing/2014/main" id="{90CDDB5A-03FB-B445-C142-6856BDD738DF}"/>
                  </a:ext>
                </a:extLst>
              </p:cNvPr>
              <p:cNvSpPr/>
              <p:nvPr/>
            </p:nvSpPr>
            <p:spPr>
              <a:xfrm>
                <a:off x="-2100427" y="1228359"/>
                <a:ext cx="129268" cy="319932"/>
              </a:xfrm>
              <a:custGeom>
                <a:avLst/>
                <a:gdLst/>
                <a:ahLst/>
                <a:cxnLst/>
                <a:rect l="l" t="t" r="r" b="b"/>
                <a:pathLst>
                  <a:path w="2316" h="5732" extrusionOk="0">
                    <a:moveTo>
                      <a:pt x="1418" y="1"/>
                    </a:moveTo>
                    <a:cubicBezTo>
                      <a:pt x="1418" y="1"/>
                      <a:pt x="984" y="550"/>
                      <a:pt x="492" y="2055"/>
                    </a:cubicBezTo>
                    <a:cubicBezTo>
                      <a:pt x="0" y="3589"/>
                      <a:pt x="203" y="5731"/>
                      <a:pt x="203" y="5731"/>
                    </a:cubicBezTo>
                    <a:lnTo>
                      <a:pt x="1447" y="4110"/>
                    </a:lnTo>
                    <a:lnTo>
                      <a:pt x="1013" y="3358"/>
                    </a:lnTo>
                    <a:lnTo>
                      <a:pt x="1737" y="3040"/>
                    </a:lnTo>
                    <a:cubicBezTo>
                      <a:pt x="1737" y="3040"/>
                      <a:pt x="1679" y="2345"/>
                      <a:pt x="1824" y="1737"/>
                    </a:cubicBezTo>
                    <a:cubicBezTo>
                      <a:pt x="1939" y="1100"/>
                      <a:pt x="2200" y="782"/>
                      <a:pt x="2316" y="522"/>
                    </a:cubicBezTo>
                    <a:cubicBezTo>
                      <a:pt x="2084" y="29"/>
                      <a:pt x="1447" y="1"/>
                      <a:pt x="14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9112;p73">
                <a:extLst>
                  <a:ext uri="{FF2B5EF4-FFF2-40B4-BE49-F238E27FC236}">
                    <a16:creationId xmlns:a16="http://schemas.microsoft.com/office/drawing/2014/main" id="{4B2B0879-04FC-9502-6C6B-94FEE4E06F4D}"/>
                  </a:ext>
                </a:extLst>
              </p:cNvPr>
              <p:cNvSpPr/>
              <p:nvPr/>
            </p:nvSpPr>
            <p:spPr>
              <a:xfrm>
                <a:off x="-2224837" y="1050815"/>
                <a:ext cx="201994" cy="233083"/>
              </a:xfrm>
              <a:custGeom>
                <a:avLst/>
                <a:gdLst/>
                <a:ahLst/>
                <a:cxnLst/>
                <a:rect l="l" t="t" r="r" b="b"/>
                <a:pathLst>
                  <a:path w="3619" h="4176" extrusionOk="0">
                    <a:moveTo>
                      <a:pt x="1832" y="1"/>
                    </a:moveTo>
                    <a:cubicBezTo>
                      <a:pt x="1308" y="1"/>
                      <a:pt x="769" y="200"/>
                      <a:pt x="464" y="577"/>
                    </a:cubicBezTo>
                    <a:cubicBezTo>
                      <a:pt x="116" y="1011"/>
                      <a:pt x="1" y="1590"/>
                      <a:pt x="58" y="2140"/>
                    </a:cubicBezTo>
                    <a:cubicBezTo>
                      <a:pt x="145" y="2776"/>
                      <a:pt x="522" y="3674"/>
                      <a:pt x="1071" y="4021"/>
                    </a:cubicBezTo>
                    <a:cubicBezTo>
                      <a:pt x="1233" y="4128"/>
                      <a:pt x="1396" y="4176"/>
                      <a:pt x="1558" y="4176"/>
                    </a:cubicBezTo>
                    <a:cubicBezTo>
                      <a:pt x="2440" y="4176"/>
                      <a:pt x="3273" y="2767"/>
                      <a:pt x="3445" y="2082"/>
                    </a:cubicBezTo>
                    <a:cubicBezTo>
                      <a:pt x="3561" y="1561"/>
                      <a:pt x="3618" y="866"/>
                      <a:pt x="3184" y="461"/>
                    </a:cubicBezTo>
                    <a:cubicBezTo>
                      <a:pt x="3040" y="345"/>
                      <a:pt x="2895" y="287"/>
                      <a:pt x="2721" y="229"/>
                    </a:cubicBezTo>
                    <a:cubicBezTo>
                      <a:pt x="2468" y="76"/>
                      <a:pt x="2153" y="1"/>
                      <a:pt x="1832" y="1"/>
                    </a:cubicBezTo>
                    <a:close/>
                  </a:path>
                </a:pathLst>
              </a:custGeom>
              <a:solidFill>
                <a:srgbClr val="F2C0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9113;p73">
                <a:extLst>
                  <a:ext uri="{FF2B5EF4-FFF2-40B4-BE49-F238E27FC236}">
                    <a16:creationId xmlns:a16="http://schemas.microsoft.com/office/drawing/2014/main" id="{0279DA5C-1A3B-20AF-72AA-D65889705E4A}"/>
                  </a:ext>
                </a:extLst>
              </p:cNvPr>
              <p:cNvSpPr/>
              <p:nvPr/>
            </p:nvSpPr>
            <p:spPr>
              <a:xfrm>
                <a:off x="-2260390" y="972675"/>
                <a:ext cx="265010" cy="226665"/>
              </a:xfrm>
              <a:custGeom>
                <a:avLst/>
                <a:gdLst/>
                <a:ahLst/>
                <a:cxnLst/>
                <a:rect l="l" t="t" r="r" b="b"/>
                <a:pathLst>
                  <a:path w="4748" h="4061" extrusionOk="0">
                    <a:moveTo>
                      <a:pt x="1808" y="1"/>
                    </a:moveTo>
                    <a:cubicBezTo>
                      <a:pt x="1274" y="1"/>
                      <a:pt x="653" y="423"/>
                      <a:pt x="377" y="790"/>
                    </a:cubicBezTo>
                    <a:cubicBezTo>
                      <a:pt x="1" y="1311"/>
                      <a:pt x="232" y="1948"/>
                      <a:pt x="753" y="2266"/>
                    </a:cubicBezTo>
                    <a:cubicBezTo>
                      <a:pt x="1072" y="2454"/>
                      <a:pt x="1455" y="2541"/>
                      <a:pt x="1839" y="2541"/>
                    </a:cubicBezTo>
                    <a:cubicBezTo>
                      <a:pt x="2222" y="2541"/>
                      <a:pt x="2606" y="2454"/>
                      <a:pt x="2924" y="2295"/>
                    </a:cubicBezTo>
                    <a:cubicBezTo>
                      <a:pt x="3098" y="2990"/>
                      <a:pt x="3705" y="3713"/>
                      <a:pt x="4082" y="4061"/>
                    </a:cubicBezTo>
                    <a:cubicBezTo>
                      <a:pt x="4458" y="3626"/>
                      <a:pt x="4747" y="2208"/>
                      <a:pt x="4342" y="1398"/>
                    </a:cubicBezTo>
                    <a:cubicBezTo>
                      <a:pt x="4109" y="957"/>
                      <a:pt x="3271" y="632"/>
                      <a:pt x="2682" y="632"/>
                    </a:cubicBezTo>
                    <a:cubicBezTo>
                      <a:pt x="2614" y="632"/>
                      <a:pt x="2550" y="636"/>
                      <a:pt x="2490" y="645"/>
                    </a:cubicBezTo>
                    <a:cubicBezTo>
                      <a:pt x="2519" y="443"/>
                      <a:pt x="2403" y="211"/>
                      <a:pt x="2200" y="95"/>
                    </a:cubicBezTo>
                    <a:cubicBezTo>
                      <a:pt x="2081" y="30"/>
                      <a:pt x="1947" y="1"/>
                      <a:pt x="18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9114;p73">
                <a:extLst>
                  <a:ext uri="{FF2B5EF4-FFF2-40B4-BE49-F238E27FC236}">
                    <a16:creationId xmlns:a16="http://schemas.microsoft.com/office/drawing/2014/main" id="{FF0A0126-45B2-D3C3-E87B-0D16108B323D}"/>
                  </a:ext>
                </a:extLst>
              </p:cNvPr>
              <p:cNvSpPr/>
              <p:nvPr/>
            </p:nvSpPr>
            <p:spPr>
              <a:xfrm>
                <a:off x="-2085915" y="1130294"/>
                <a:ext cx="58215" cy="56150"/>
              </a:xfrm>
              <a:custGeom>
                <a:avLst/>
                <a:gdLst/>
                <a:ahLst/>
                <a:cxnLst/>
                <a:rect l="l" t="t" r="r" b="b"/>
                <a:pathLst>
                  <a:path w="1043" h="1006" extrusionOk="0">
                    <a:moveTo>
                      <a:pt x="366" y="0"/>
                    </a:moveTo>
                    <a:cubicBezTo>
                      <a:pt x="157" y="0"/>
                      <a:pt x="1" y="281"/>
                      <a:pt x="1" y="281"/>
                    </a:cubicBezTo>
                    <a:lnTo>
                      <a:pt x="377" y="1005"/>
                    </a:lnTo>
                    <a:cubicBezTo>
                      <a:pt x="377" y="1005"/>
                      <a:pt x="1043" y="716"/>
                      <a:pt x="608" y="137"/>
                    </a:cubicBezTo>
                    <a:cubicBezTo>
                      <a:pt x="524" y="37"/>
                      <a:pt x="442" y="0"/>
                      <a:pt x="366" y="0"/>
                    </a:cubicBezTo>
                    <a:close/>
                  </a:path>
                </a:pathLst>
              </a:custGeom>
              <a:solidFill>
                <a:srgbClr val="F2C0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9115;p73">
                <a:extLst>
                  <a:ext uri="{FF2B5EF4-FFF2-40B4-BE49-F238E27FC236}">
                    <a16:creationId xmlns:a16="http://schemas.microsoft.com/office/drawing/2014/main" id="{685B5D07-2EE6-30FF-CB0F-55B31D74B1CF}"/>
                  </a:ext>
                </a:extLst>
              </p:cNvPr>
              <p:cNvSpPr/>
              <p:nvPr/>
            </p:nvSpPr>
            <p:spPr>
              <a:xfrm>
                <a:off x="-2253916" y="1207094"/>
                <a:ext cx="179389" cy="145342"/>
              </a:xfrm>
              <a:custGeom>
                <a:avLst/>
                <a:gdLst/>
                <a:ahLst/>
                <a:cxnLst/>
                <a:rect l="l" t="t" r="r" b="b"/>
                <a:pathLst>
                  <a:path w="3214" h="2604" extrusionOk="0">
                    <a:moveTo>
                      <a:pt x="672" y="0"/>
                    </a:moveTo>
                    <a:cubicBezTo>
                      <a:pt x="613" y="0"/>
                      <a:pt x="579" y="50"/>
                      <a:pt x="579" y="121"/>
                    </a:cubicBezTo>
                    <a:cubicBezTo>
                      <a:pt x="579" y="179"/>
                      <a:pt x="695" y="410"/>
                      <a:pt x="637" y="584"/>
                    </a:cubicBezTo>
                    <a:cubicBezTo>
                      <a:pt x="551" y="989"/>
                      <a:pt x="435" y="1597"/>
                      <a:pt x="435" y="1713"/>
                    </a:cubicBezTo>
                    <a:lnTo>
                      <a:pt x="435" y="1684"/>
                    </a:lnTo>
                    <a:cubicBezTo>
                      <a:pt x="377" y="1973"/>
                      <a:pt x="1" y="2552"/>
                      <a:pt x="1" y="2552"/>
                    </a:cubicBezTo>
                    <a:cubicBezTo>
                      <a:pt x="1" y="2552"/>
                      <a:pt x="374" y="2604"/>
                      <a:pt x="665" y="2604"/>
                    </a:cubicBezTo>
                    <a:cubicBezTo>
                      <a:pt x="811" y="2604"/>
                      <a:pt x="936" y="2591"/>
                      <a:pt x="985" y="2552"/>
                    </a:cubicBezTo>
                    <a:cubicBezTo>
                      <a:pt x="1390" y="2147"/>
                      <a:pt x="2576" y="1742"/>
                      <a:pt x="2837" y="1597"/>
                    </a:cubicBezTo>
                    <a:cubicBezTo>
                      <a:pt x="3040" y="1510"/>
                      <a:pt x="3213" y="1221"/>
                      <a:pt x="3040" y="1047"/>
                    </a:cubicBezTo>
                    <a:cubicBezTo>
                      <a:pt x="2957" y="944"/>
                      <a:pt x="2712" y="855"/>
                      <a:pt x="2462" y="855"/>
                    </a:cubicBezTo>
                    <a:cubicBezTo>
                      <a:pt x="2363" y="855"/>
                      <a:pt x="2262" y="869"/>
                      <a:pt x="2171" y="903"/>
                    </a:cubicBezTo>
                    <a:cubicBezTo>
                      <a:pt x="1926" y="987"/>
                      <a:pt x="1739" y="1020"/>
                      <a:pt x="1596" y="1020"/>
                    </a:cubicBezTo>
                    <a:cubicBezTo>
                      <a:pt x="1199" y="1020"/>
                      <a:pt x="1135" y="762"/>
                      <a:pt x="1071" y="613"/>
                    </a:cubicBezTo>
                    <a:cubicBezTo>
                      <a:pt x="985" y="410"/>
                      <a:pt x="927" y="179"/>
                      <a:pt x="811" y="63"/>
                    </a:cubicBezTo>
                    <a:cubicBezTo>
                      <a:pt x="756" y="19"/>
                      <a:pt x="709" y="0"/>
                      <a:pt x="672" y="0"/>
                    </a:cubicBezTo>
                    <a:close/>
                  </a:path>
                </a:pathLst>
              </a:custGeom>
              <a:solidFill>
                <a:srgbClr val="F2C0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9116;p73">
                <a:extLst>
                  <a:ext uri="{FF2B5EF4-FFF2-40B4-BE49-F238E27FC236}">
                    <a16:creationId xmlns:a16="http://schemas.microsoft.com/office/drawing/2014/main" id="{1EE342D1-1533-8C3F-CA98-14E50878D2D1}"/>
                  </a:ext>
                </a:extLst>
              </p:cNvPr>
              <p:cNvSpPr/>
              <p:nvPr/>
            </p:nvSpPr>
            <p:spPr>
              <a:xfrm>
                <a:off x="-2202232" y="1228359"/>
                <a:ext cx="117993" cy="37229"/>
              </a:xfrm>
              <a:custGeom>
                <a:avLst/>
                <a:gdLst/>
                <a:ahLst/>
                <a:cxnLst/>
                <a:rect l="l" t="t" r="r" b="b"/>
                <a:pathLst>
                  <a:path w="2114" h="667" extrusionOk="0">
                    <a:moveTo>
                      <a:pt x="1" y="1"/>
                    </a:moveTo>
                    <a:cubicBezTo>
                      <a:pt x="1" y="1"/>
                      <a:pt x="30" y="550"/>
                      <a:pt x="290" y="637"/>
                    </a:cubicBezTo>
                    <a:cubicBezTo>
                      <a:pt x="324" y="649"/>
                      <a:pt x="363" y="654"/>
                      <a:pt x="406" y="654"/>
                    </a:cubicBezTo>
                    <a:cubicBezTo>
                      <a:pt x="692" y="654"/>
                      <a:pt x="1153" y="435"/>
                      <a:pt x="1506" y="435"/>
                    </a:cubicBezTo>
                    <a:cubicBezTo>
                      <a:pt x="1593" y="435"/>
                      <a:pt x="1998" y="522"/>
                      <a:pt x="2114" y="666"/>
                    </a:cubicBezTo>
                    <a:cubicBezTo>
                      <a:pt x="2114" y="666"/>
                      <a:pt x="2056" y="406"/>
                      <a:pt x="1506" y="348"/>
                    </a:cubicBezTo>
                    <a:cubicBezTo>
                      <a:pt x="1459" y="342"/>
                      <a:pt x="1412" y="339"/>
                      <a:pt x="1365" y="339"/>
                    </a:cubicBezTo>
                    <a:cubicBezTo>
                      <a:pt x="1018" y="339"/>
                      <a:pt x="684" y="482"/>
                      <a:pt x="463" y="482"/>
                    </a:cubicBezTo>
                    <a:cubicBezTo>
                      <a:pt x="420" y="482"/>
                      <a:pt x="382" y="476"/>
                      <a:pt x="348" y="464"/>
                    </a:cubicBezTo>
                    <a:cubicBezTo>
                      <a:pt x="146" y="406"/>
                      <a:pt x="1" y="1"/>
                      <a:pt x="1"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9117;p73">
                <a:extLst>
                  <a:ext uri="{FF2B5EF4-FFF2-40B4-BE49-F238E27FC236}">
                    <a16:creationId xmlns:a16="http://schemas.microsoft.com/office/drawing/2014/main" id="{8640B73C-8B82-6CF0-F28E-24DCBCDEDF40}"/>
                  </a:ext>
                </a:extLst>
              </p:cNvPr>
              <p:cNvSpPr/>
              <p:nvPr/>
            </p:nvSpPr>
            <p:spPr>
              <a:xfrm>
                <a:off x="-2404167" y="1291373"/>
                <a:ext cx="227837" cy="302573"/>
              </a:xfrm>
              <a:custGeom>
                <a:avLst/>
                <a:gdLst/>
                <a:ahLst/>
                <a:cxnLst/>
                <a:rect l="l" t="t" r="r" b="b"/>
                <a:pathLst>
                  <a:path w="4082" h="5421" extrusionOk="0">
                    <a:moveTo>
                      <a:pt x="3011" y="0"/>
                    </a:moveTo>
                    <a:cubicBezTo>
                      <a:pt x="3011" y="0"/>
                      <a:pt x="1506" y="1592"/>
                      <a:pt x="753" y="2403"/>
                    </a:cubicBezTo>
                    <a:cubicBezTo>
                      <a:pt x="1" y="3184"/>
                      <a:pt x="204" y="4139"/>
                      <a:pt x="435" y="4892"/>
                    </a:cubicBezTo>
                    <a:cubicBezTo>
                      <a:pt x="560" y="5265"/>
                      <a:pt x="896" y="5421"/>
                      <a:pt x="1274" y="5421"/>
                    </a:cubicBezTo>
                    <a:cubicBezTo>
                      <a:pt x="1685" y="5421"/>
                      <a:pt x="2145" y="5236"/>
                      <a:pt x="2432" y="4949"/>
                    </a:cubicBezTo>
                    <a:cubicBezTo>
                      <a:pt x="2982" y="4371"/>
                      <a:pt x="3329" y="3213"/>
                      <a:pt x="3619" y="2258"/>
                    </a:cubicBezTo>
                    <a:cubicBezTo>
                      <a:pt x="3879" y="1303"/>
                      <a:pt x="4082" y="811"/>
                      <a:pt x="4082" y="811"/>
                    </a:cubicBezTo>
                    <a:cubicBezTo>
                      <a:pt x="4082" y="811"/>
                      <a:pt x="3011" y="58"/>
                      <a:pt x="30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9118;p73">
                <a:extLst>
                  <a:ext uri="{FF2B5EF4-FFF2-40B4-BE49-F238E27FC236}">
                    <a16:creationId xmlns:a16="http://schemas.microsoft.com/office/drawing/2014/main" id="{78CCF344-716E-1FDF-D27D-1380798551BF}"/>
                  </a:ext>
                </a:extLst>
              </p:cNvPr>
              <p:cNvSpPr/>
              <p:nvPr/>
            </p:nvSpPr>
            <p:spPr>
              <a:xfrm>
                <a:off x="-1997059" y="1692007"/>
                <a:ext cx="103425" cy="160524"/>
              </a:xfrm>
              <a:custGeom>
                <a:avLst/>
                <a:gdLst/>
                <a:ahLst/>
                <a:cxnLst/>
                <a:rect l="l" t="t" r="r" b="b"/>
                <a:pathLst>
                  <a:path w="1853" h="2876" extrusionOk="0">
                    <a:moveTo>
                      <a:pt x="1274" y="0"/>
                    </a:moveTo>
                    <a:cubicBezTo>
                      <a:pt x="1274" y="0"/>
                      <a:pt x="464" y="637"/>
                      <a:pt x="232" y="955"/>
                    </a:cubicBezTo>
                    <a:cubicBezTo>
                      <a:pt x="0" y="1274"/>
                      <a:pt x="116" y="1794"/>
                      <a:pt x="174" y="2431"/>
                    </a:cubicBezTo>
                    <a:cubicBezTo>
                      <a:pt x="191" y="2787"/>
                      <a:pt x="397" y="2875"/>
                      <a:pt x="663" y="2875"/>
                    </a:cubicBezTo>
                    <a:cubicBezTo>
                      <a:pt x="852" y="2875"/>
                      <a:pt x="1070" y="2831"/>
                      <a:pt x="1274" y="2807"/>
                    </a:cubicBezTo>
                    <a:cubicBezTo>
                      <a:pt x="1737" y="2750"/>
                      <a:pt x="1853" y="2518"/>
                      <a:pt x="1563" y="2431"/>
                    </a:cubicBezTo>
                    <a:cubicBezTo>
                      <a:pt x="1477" y="2393"/>
                      <a:pt x="1377" y="2380"/>
                      <a:pt x="1283" y="2380"/>
                    </a:cubicBezTo>
                    <a:cubicBezTo>
                      <a:pt x="1094" y="2380"/>
                      <a:pt x="927" y="2431"/>
                      <a:pt x="927" y="2431"/>
                    </a:cubicBezTo>
                    <a:cubicBezTo>
                      <a:pt x="927" y="2431"/>
                      <a:pt x="1679" y="1997"/>
                      <a:pt x="1737" y="1245"/>
                    </a:cubicBezTo>
                    <a:cubicBezTo>
                      <a:pt x="1766" y="463"/>
                      <a:pt x="1274" y="0"/>
                      <a:pt x="1274" y="0"/>
                    </a:cubicBezTo>
                    <a:close/>
                  </a:path>
                </a:pathLst>
              </a:custGeom>
              <a:solidFill>
                <a:srgbClr val="F2C0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9119;p73">
                <a:extLst>
                  <a:ext uri="{FF2B5EF4-FFF2-40B4-BE49-F238E27FC236}">
                    <a16:creationId xmlns:a16="http://schemas.microsoft.com/office/drawing/2014/main" id="{C438528C-46A7-FE50-DD2B-B08FEBF607B4}"/>
                  </a:ext>
                </a:extLst>
              </p:cNvPr>
              <p:cNvSpPr/>
              <p:nvPr/>
            </p:nvSpPr>
            <p:spPr>
              <a:xfrm>
                <a:off x="-1967980" y="1280043"/>
                <a:ext cx="269810" cy="499209"/>
              </a:xfrm>
              <a:custGeom>
                <a:avLst/>
                <a:gdLst/>
                <a:ahLst/>
                <a:cxnLst/>
                <a:rect l="l" t="t" r="r" b="b"/>
                <a:pathLst>
                  <a:path w="4834" h="8944" extrusionOk="0">
                    <a:moveTo>
                      <a:pt x="898" y="1"/>
                    </a:moveTo>
                    <a:cubicBezTo>
                      <a:pt x="377" y="406"/>
                      <a:pt x="0" y="3300"/>
                      <a:pt x="492" y="4197"/>
                    </a:cubicBezTo>
                    <a:cubicBezTo>
                      <a:pt x="898" y="4892"/>
                      <a:pt x="1129" y="5095"/>
                      <a:pt x="1534" y="5355"/>
                    </a:cubicBezTo>
                    <a:cubicBezTo>
                      <a:pt x="1650" y="5616"/>
                      <a:pt x="1911" y="5847"/>
                      <a:pt x="2084" y="6079"/>
                    </a:cubicBezTo>
                    <a:cubicBezTo>
                      <a:pt x="1766" y="6310"/>
                      <a:pt x="1419" y="6542"/>
                      <a:pt x="1158" y="6744"/>
                    </a:cubicBezTo>
                    <a:cubicBezTo>
                      <a:pt x="550" y="7207"/>
                      <a:pt x="174" y="7815"/>
                      <a:pt x="174" y="7815"/>
                    </a:cubicBezTo>
                    <a:cubicBezTo>
                      <a:pt x="174" y="7815"/>
                      <a:pt x="348" y="8134"/>
                      <a:pt x="608" y="8423"/>
                    </a:cubicBezTo>
                    <a:cubicBezTo>
                      <a:pt x="898" y="8683"/>
                      <a:pt x="1129" y="8944"/>
                      <a:pt x="1129" y="8944"/>
                    </a:cubicBezTo>
                    <a:cubicBezTo>
                      <a:pt x="1129" y="8944"/>
                      <a:pt x="3068" y="8365"/>
                      <a:pt x="3618" y="7902"/>
                    </a:cubicBezTo>
                    <a:cubicBezTo>
                      <a:pt x="3908" y="7670"/>
                      <a:pt x="4255" y="7294"/>
                      <a:pt x="4371" y="6889"/>
                    </a:cubicBezTo>
                    <a:cubicBezTo>
                      <a:pt x="4487" y="6600"/>
                      <a:pt x="4834" y="5963"/>
                      <a:pt x="4689" y="5616"/>
                    </a:cubicBezTo>
                    <a:cubicBezTo>
                      <a:pt x="4400" y="4979"/>
                      <a:pt x="4284" y="4776"/>
                      <a:pt x="3792" y="3995"/>
                    </a:cubicBezTo>
                    <a:cubicBezTo>
                      <a:pt x="3329" y="3213"/>
                      <a:pt x="3213" y="2953"/>
                      <a:pt x="2605" y="2200"/>
                    </a:cubicBezTo>
                    <a:cubicBezTo>
                      <a:pt x="2403" y="840"/>
                      <a:pt x="1766" y="30"/>
                      <a:pt x="8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9120;p73">
                <a:extLst>
                  <a:ext uri="{FF2B5EF4-FFF2-40B4-BE49-F238E27FC236}">
                    <a16:creationId xmlns:a16="http://schemas.microsoft.com/office/drawing/2014/main" id="{6521E2B1-1479-E51E-180F-4D57291549A2}"/>
                  </a:ext>
                </a:extLst>
              </p:cNvPr>
              <p:cNvSpPr/>
              <p:nvPr/>
            </p:nvSpPr>
            <p:spPr>
              <a:xfrm>
                <a:off x="-5025923" y="2935824"/>
                <a:ext cx="17805" cy="117993"/>
              </a:xfrm>
              <a:custGeom>
                <a:avLst/>
                <a:gdLst/>
                <a:ahLst/>
                <a:cxnLst/>
                <a:rect l="l" t="t" r="r" b="b"/>
                <a:pathLst>
                  <a:path w="319" h="2114" extrusionOk="0">
                    <a:moveTo>
                      <a:pt x="0" y="1"/>
                    </a:moveTo>
                    <a:lnTo>
                      <a:pt x="0" y="2114"/>
                    </a:lnTo>
                    <a:cubicBezTo>
                      <a:pt x="203" y="1795"/>
                      <a:pt x="319" y="1448"/>
                      <a:pt x="319" y="1072"/>
                    </a:cubicBezTo>
                    <a:lnTo>
                      <a:pt x="319" y="1"/>
                    </a:lnTo>
                    <a:close/>
                  </a:path>
                </a:pathLst>
              </a:custGeom>
              <a:solidFill>
                <a:srgbClr val="FFB8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9121;p73">
                <a:extLst>
                  <a:ext uri="{FF2B5EF4-FFF2-40B4-BE49-F238E27FC236}">
                    <a16:creationId xmlns:a16="http://schemas.microsoft.com/office/drawing/2014/main" id="{4CAA1007-DDB3-26AF-71E6-CFC97FD8B7EE}"/>
                  </a:ext>
                </a:extLst>
              </p:cNvPr>
              <p:cNvSpPr/>
              <p:nvPr/>
            </p:nvSpPr>
            <p:spPr>
              <a:xfrm>
                <a:off x="-5042109" y="2935824"/>
                <a:ext cx="16242" cy="137361"/>
              </a:xfrm>
              <a:custGeom>
                <a:avLst/>
                <a:gdLst/>
                <a:ahLst/>
                <a:cxnLst/>
                <a:rect l="l" t="t" r="r" b="b"/>
                <a:pathLst>
                  <a:path w="291" h="2461" extrusionOk="0">
                    <a:moveTo>
                      <a:pt x="1" y="1"/>
                    </a:moveTo>
                    <a:lnTo>
                      <a:pt x="1" y="2461"/>
                    </a:lnTo>
                    <a:cubicBezTo>
                      <a:pt x="88" y="2345"/>
                      <a:pt x="203" y="2229"/>
                      <a:pt x="290" y="2114"/>
                    </a:cubicBezTo>
                    <a:lnTo>
                      <a:pt x="290" y="1"/>
                    </a:ln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9122;p73">
                <a:extLst>
                  <a:ext uri="{FF2B5EF4-FFF2-40B4-BE49-F238E27FC236}">
                    <a16:creationId xmlns:a16="http://schemas.microsoft.com/office/drawing/2014/main" id="{2638F712-A6D9-8F41-355F-AEDE2CA422CA}"/>
                  </a:ext>
                </a:extLst>
              </p:cNvPr>
              <p:cNvSpPr/>
              <p:nvPr/>
            </p:nvSpPr>
            <p:spPr>
              <a:xfrm>
                <a:off x="-5392621" y="2388232"/>
                <a:ext cx="1247130" cy="1264935"/>
              </a:xfrm>
              <a:custGeom>
                <a:avLst/>
                <a:gdLst/>
                <a:ahLst/>
                <a:cxnLst/>
                <a:rect l="l" t="t" r="r" b="b"/>
                <a:pathLst>
                  <a:path w="22344" h="22663" extrusionOk="0">
                    <a:moveTo>
                      <a:pt x="14124" y="0"/>
                    </a:moveTo>
                    <a:lnTo>
                      <a:pt x="0" y="17887"/>
                    </a:lnTo>
                    <a:lnTo>
                      <a:pt x="8220" y="22662"/>
                    </a:lnTo>
                    <a:lnTo>
                      <a:pt x="22344" y="4776"/>
                    </a:lnTo>
                    <a:lnTo>
                      <a:pt x="1412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9123;p73">
                <a:extLst>
                  <a:ext uri="{FF2B5EF4-FFF2-40B4-BE49-F238E27FC236}">
                    <a16:creationId xmlns:a16="http://schemas.microsoft.com/office/drawing/2014/main" id="{CDE89F05-893F-7BD0-BB47-764213A3BB72}"/>
                  </a:ext>
                </a:extLst>
              </p:cNvPr>
              <p:cNvSpPr/>
              <p:nvPr/>
            </p:nvSpPr>
            <p:spPr>
              <a:xfrm>
                <a:off x="-3980804" y="1423820"/>
                <a:ext cx="1452362" cy="1423227"/>
              </a:xfrm>
              <a:custGeom>
                <a:avLst/>
                <a:gdLst/>
                <a:ahLst/>
                <a:cxnLst/>
                <a:rect l="l" t="t" r="r" b="b"/>
                <a:pathLst>
                  <a:path w="26021" h="25499" extrusionOk="0">
                    <a:moveTo>
                      <a:pt x="23329" y="1"/>
                    </a:moveTo>
                    <a:lnTo>
                      <a:pt x="12938" y="2056"/>
                    </a:lnTo>
                    <a:lnTo>
                      <a:pt x="15080" y="3300"/>
                    </a:lnTo>
                    <a:lnTo>
                      <a:pt x="1" y="20723"/>
                    </a:lnTo>
                    <a:lnTo>
                      <a:pt x="8221" y="25499"/>
                    </a:lnTo>
                    <a:lnTo>
                      <a:pt x="23329" y="8105"/>
                    </a:lnTo>
                    <a:lnTo>
                      <a:pt x="26020" y="9667"/>
                    </a:lnTo>
                    <a:lnTo>
                      <a:pt x="26020" y="9667"/>
                    </a:lnTo>
                    <a:lnTo>
                      <a:pt x="2332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9124;p73">
                <a:extLst>
                  <a:ext uri="{FF2B5EF4-FFF2-40B4-BE49-F238E27FC236}">
                    <a16:creationId xmlns:a16="http://schemas.microsoft.com/office/drawing/2014/main" id="{7B389B30-ED1E-3020-130A-91DFC011C30B}"/>
                  </a:ext>
                </a:extLst>
              </p:cNvPr>
              <p:cNvSpPr/>
              <p:nvPr/>
            </p:nvSpPr>
            <p:spPr>
              <a:xfrm>
                <a:off x="-5392621" y="2313888"/>
                <a:ext cx="1247130" cy="1266554"/>
              </a:xfrm>
              <a:custGeom>
                <a:avLst/>
                <a:gdLst/>
                <a:ahLst/>
                <a:cxnLst/>
                <a:rect l="l" t="t" r="r" b="b"/>
                <a:pathLst>
                  <a:path w="22344" h="22692" extrusionOk="0">
                    <a:moveTo>
                      <a:pt x="14124" y="1"/>
                    </a:moveTo>
                    <a:lnTo>
                      <a:pt x="0" y="17887"/>
                    </a:lnTo>
                    <a:lnTo>
                      <a:pt x="8220" y="22692"/>
                    </a:lnTo>
                    <a:lnTo>
                      <a:pt x="22344" y="4805"/>
                    </a:lnTo>
                    <a:lnTo>
                      <a:pt x="1412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9125;p73">
                <a:extLst>
                  <a:ext uri="{FF2B5EF4-FFF2-40B4-BE49-F238E27FC236}">
                    <a16:creationId xmlns:a16="http://schemas.microsoft.com/office/drawing/2014/main" id="{9796EC34-C23F-B146-452F-D6BB631E77B8}"/>
                  </a:ext>
                </a:extLst>
              </p:cNvPr>
              <p:cNvSpPr/>
              <p:nvPr/>
            </p:nvSpPr>
            <p:spPr>
              <a:xfrm>
                <a:off x="-4604303" y="2313888"/>
                <a:ext cx="1082364" cy="460474"/>
              </a:xfrm>
              <a:custGeom>
                <a:avLst/>
                <a:gdLst/>
                <a:ahLst/>
                <a:cxnLst/>
                <a:rect l="l" t="t" r="r" b="b"/>
                <a:pathLst>
                  <a:path w="19392" h="8250" extrusionOk="0">
                    <a:moveTo>
                      <a:pt x="0" y="1"/>
                    </a:moveTo>
                    <a:lnTo>
                      <a:pt x="8220" y="4805"/>
                    </a:lnTo>
                    <a:lnTo>
                      <a:pt x="19392" y="8250"/>
                    </a:lnTo>
                    <a:lnTo>
                      <a:pt x="11172" y="3445"/>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9126;p73">
                <a:extLst>
                  <a:ext uri="{FF2B5EF4-FFF2-40B4-BE49-F238E27FC236}">
                    <a16:creationId xmlns:a16="http://schemas.microsoft.com/office/drawing/2014/main" id="{53B9EBD0-73D7-D722-A144-52EE5E2F92F7}"/>
                  </a:ext>
                </a:extLst>
              </p:cNvPr>
              <p:cNvSpPr/>
              <p:nvPr/>
            </p:nvSpPr>
            <p:spPr>
              <a:xfrm>
                <a:off x="-3258681" y="1464230"/>
                <a:ext cx="119612" cy="143835"/>
              </a:xfrm>
              <a:custGeom>
                <a:avLst/>
                <a:gdLst/>
                <a:ahLst/>
                <a:cxnLst/>
                <a:rect l="l" t="t" r="r" b="b"/>
                <a:pathLst>
                  <a:path w="2143" h="2577" extrusionOk="0">
                    <a:moveTo>
                      <a:pt x="0" y="0"/>
                    </a:moveTo>
                    <a:lnTo>
                      <a:pt x="0" y="1332"/>
                    </a:lnTo>
                    <a:lnTo>
                      <a:pt x="2142" y="2576"/>
                    </a:lnTo>
                    <a:lnTo>
                      <a:pt x="2142" y="1274"/>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9127;p73">
                <a:extLst>
                  <a:ext uri="{FF2B5EF4-FFF2-40B4-BE49-F238E27FC236}">
                    <a16:creationId xmlns:a16="http://schemas.microsoft.com/office/drawing/2014/main" id="{2481A97C-B218-1497-1163-4E9C2527E083}"/>
                  </a:ext>
                </a:extLst>
              </p:cNvPr>
              <p:cNvSpPr/>
              <p:nvPr/>
            </p:nvSpPr>
            <p:spPr>
              <a:xfrm>
                <a:off x="-4145567" y="2582074"/>
                <a:ext cx="623621" cy="264954"/>
              </a:xfrm>
              <a:custGeom>
                <a:avLst/>
                <a:gdLst/>
                <a:ahLst/>
                <a:cxnLst/>
                <a:rect l="l" t="t" r="r" b="b"/>
                <a:pathLst>
                  <a:path w="11173" h="4747" extrusionOk="0">
                    <a:moveTo>
                      <a:pt x="1" y="0"/>
                    </a:moveTo>
                    <a:lnTo>
                      <a:pt x="1" y="1303"/>
                    </a:lnTo>
                    <a:lnTo>
                      <a:pt x="11173" y="4747"/>
                    </a:lnTo>
                    <a:lnTo>
                      <a:pt x="11173" y="3445"/>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9128;p73">
                <a:extLst>
                  <a:ext uri="{FF2B5EF4-FFF2-40B4-BE49-F238E27FC236}">
                    <a16:creationId xmlns:a16="http://schemas.microsoft.com/office/drawing/2014/main" id="{A8F149F1-1CD5-619F-3C05-8DA9F56BA255}"/>
                  </a:ext>
                </a:extLst>
              </p:cNvPr>
              <p:cNvSpPr/>
              <p:nvPr/>
            </p:nvSpPr>
            <p:spPr>
              <a:xfrm>
                <a:off x="-4933885" y="2582074"/>
                <a:ext cx="788387" cy="1071090"/>
              </a:xfrm>
              <a:custGeom>
                <a:avLst/>
                <a:gdLst/>
                <a:ahLst/>
                <a:cxnLst/>
                <a:rect l="l" t="t" r="r" b="b"/>
                <a:pathLst>
                  <a:path w="14125" h="19190" extrusionOk="0">
                    <a:moveTo>
                      <a:pt x="14125" y="0"/>
                    </a:moveTo>
                    <a:lnTo>
                      <a:pt x="1" y="17887"/>
                    </a:lnTo>
                    <a:lnTo>
                      <a:pt x="1" y="19189"/>
                    </a:lnTo>
                    <a:lnTo>
                      <a:pt x="14125" y="1303"/>
                    </a:lnTo>
                    <a:lnTo>
                      <a:pt x="141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9129;p73">
                <a:extLst>
                  <a:ext uri="{FF2B5EF4-FFF2-40B4-BE49-F238E27FC236}">
                    <a16:creationId xmlns:a16="http://schemas.microsoft.com/office/drawing/2014/main" id="{FFC625EA-18A5-86EE-905B-AABDF11A9E4E}"/>
                  </a:ext>
                </a:extLst>
              </p:cNvPr>
              <p:cNvSpPr/>
              <p:nvPr/>
            </p:nvSpPr>
            <p:spPr>
              <a:xfrm>
                <a:off x="-3522012" y="1801855"/>
                <a:ext cx="843309" cy="1045192"/>
              </a:xfrm>
              <a:custGeom>
                <a:avLst/>
                <a:gdLst/>
                <a:ahLst/>
                <a:cxnLst/>
                <a:rect l="l" t="t" r="r" b="b"/>
                <a:pathLst>
                  <a:path w="15109" h="18726" extrusionOk="0">
                    <a:moveTo>
                      <a:pt x="15109" y="0"/>
                    </a:moveTo>
                    <a:lnTo>
                      <a:pt x="1" y="17424"/>
                    </a:lnTo>
                    <a:lnTo>
                      <a:pt x="1" y="18726"/>
                    </a:lnTo>
                    <a:lnTo>
                      <a:pt x="15109" y="1332"/>
                    </a:lnTo>
                    <a:lnTo>
                      <a:pt x="151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9130;p73">
                <a:extLst>
                  <a:ext uri="{FF2B5EF4-FFF2-40B4-BE49-F238E27FC236}">
                    <a16:creationId xmlns:a16="http://schemas.microsoft.com/office/drawing/2014/main" id="{00DAFA5E-EFC4-F45B-2618-9FBA89475FC8}"/>
                  </a:ext>
                </a:extLst>
              </p:cNvPr>
              <p:cNvSpPr/>
              <p:nvPr/>
            </p:nvSpPr>
            <p:spPr>
              <a:xfrm>
                <a:off x="-2678773" y="1801849"/>
                <a:ext cx="150310" cy="161584"/>
              </a:xfrm>
              <a:custGeom>
                <a:avLst/>
                <a:gdLst/>
                <a:ahLst/>
                <a:cxnLst/>
                <a:rect l="l" t="t" r="r" b="b"/>
                <a:pathLst>
                  <a:path w="2693" h="2895" extrusionOk="0">
                    <a:moveTo>
                      <a:pt x="1" y="0"/>
                    </a:moveTo>
                    <a:lnTo>
                      <a:pt x="1" y="1332"/>
                    </a:lnTo>
                    <a:lnTo>
                      <a:pt x="2692" y="2894"/>
                    </a:lnTo>
                    <a:lnTo>
                      <a:pt x="2692" y="159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9131;p73">
                <a:extLst>
                  <a:ext uri="{FF2B5EF4-FFF2-40B4-BE49-F238E27FC236}">
                    <a16:creationId xmlns:a16="http://schemas.microsoft.com/office/drawing/2014/main" id="{455BF1A3-6F65-5717-A81D-A9AAD20A661B}"/>
                  </a:ext>
                </a:extLst>
              </p:cNvPr>
              <p:cNvSpPr/>
              <p:nvPr/>
            </p:nvSpPr>
            <p:spPr>
              <a:xfrm>
                <a:off x="-5392621" y="3312234"/>
                <a:ext cx="458799" cy="340918"/>
              </a:xfrm>
              <a:custGeom>
                <a:avLst/>
                <a:gdLst/>
                <a:ahLst/>
                <a:cxnLst/>
                <a:rect l="l" t="t" r="r" b="b"/>
                <a:pathLst>
                  <a:path w="8220" h="6108" extrusionOk="0">
                    <a:moveTo>
                      <a:pt x="0" y="0"/>
                    </a:moveTo>
                    <a:lnTo>
                      <a:pt x="0" y="1332"/>
                    </a:lnTo>
                    <a:lnTo>
                      <a:pt x="8220" y="6107"/>
                    </a:lnTo>
                    <a:lnTo>
                      <a:pt x="8220" y="4805"/>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9132;p73">
                <a:extLst>
                  <a:ext uri="{FF2B5EF4-FFF2-40B4-BE49-F238E27FC236}">
                    <a16:creationId xmlns:a16="http://schemas.microsoft.com/office/drawing/2014/main" id="{0DC31769-0319-D59B-24D1-9E98250EF137}"/>
                  </a:ext>
                </a:extLst>
              </p:cNvPr>
              <p:cNvSpPr/>
              <p:nvPr/>
            </p:nvSpPr>
            <p:spPr>
              <a:xfrm>
                <a:off x="-2966327" y="2969759"/>
                <a:ext cx="19479" cy="117993"/>
              </a:xfrm>
              <a:custGeom>
                <a:avLst/>
                <a:gdLst/>
                <a:ahLst/>
                <a:cxnLst/>
                <a:rect l="l" t="t" r="r" b="b"/>
                <a:pathLst>
                  <a:path w="349" h="2114" extrusionOk="0">
                    <a:moveTo>
                      <a:pt x="1" y="1"/>
                    </a:moveTo>
                    <a:lnTo>
                      <a:pt x="1" y="2113"/>
                    </a:lnTo>
                    <a:cubicBezTo>
                      <a:pt x="232" y="1795"/>
                      <a:pt x="348" y="1448"/>
                      <a:pt x="348" y="1071"/>
                    </a:cubicBezTo>
                    <a:lnTo>
                      <a:pt x="348" y="1"/>
                    </a:lnTo>
                    <a:close/>
                  </a:path>
                </a:pathLst>
              </a:custGeom>
              <a:solidFill>
                <a:srgbClr val="FFB8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9133;p73">
                <a:extLst>
                  <a:ext uri="{FF2B5EF4-FFF2-40B4-BE49-F238E27FC236}">
                    <a16:creationId xmlns:a16="http://schemas.microsoft.com/office/drawing/2014/main" id="{9C174D79-CF50-D47F-48AC-1D78BA80A8A7}"/>
                  </a:ext>
                </a:extLst>
              </p:cNvPr>
              <p:cNvSpPr/>
              <p:nvPr/>
            </p:nvSpPr>
            <p:spPr>
              <a:xfrm>
                <a:off x="-2982457" y="2969759"/>
                <a:ext cx="16186" cy="137361"/>
              </a:xfrm>
              <a:custGeom>
                <a:avLst/>
                <a:gdLst/>
                <a:ahLst/>
                <a:cxnLst/>
                <a:rect l="l" t="t" r="r" b="b"/>
                <a:pathLst>
                  <a:path w="290" h="2461" extrusionOk="0">
                    <a:moveTo>
                      <a:pt x="0" y="1"/>
                    </a:moveTo>
                    <a:lnTo>
                      <a:pt x="0" y="2461"/>
                    </a:lnTo>
                    <a:cubicBezTo>
                      <a:pt x="116" y="2345"/>
                      <a:pt x="203" y="2229"/>
                      <a:pt x="290" y="2113"/>
                    </a:cubicBezTo>
                    <a:lnTo>
                      <a:pt x="290" y="1"/>
                    </a:ln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9134;p73">
                <a:extLst>
                  <a:ext uri="{FF2B5EF4-FFF2-40B4-BE49-F238E27FC236}">
                    <a16:creationId xmlns:a16="http://schemas.microsoft.com/office/drawing/2014/main" id="{6E9A0ECE-421E-C73D-B33C-1AFF7F9BB8A6}"/>
                  </a:ext>
                </a:extLst>
              </p:cNvPr>
              <p:cNvSpPr/>
              <p:nvPr/>
            </p:nvSpPr>
            <p:spPr>
              <a:xfrm>
                <a:off x="-3258681" y="1464230"/>
                <a:ext cx="119612" cy="143835"/>
              </a:xfrm>
              <a:custGeom>
                <a:avLst/>
                <a:gdLst/>
                <a:ahLst/>
                <a:cxnLst/>
                <a:rect l="l" t="t" r="r" b="b"/>
                <a:pathLst>
                  <a:path w="2143" h="2577" extrusionOk="0">
                    <a:moveTo>
                      <a:pt x="0" y="0"/>
                    </a:moveTo>
                    <a:lnTo>
                      <a:pt x="0" y="1332"/>
                    </a:lnTo>
                    <a:lnTo>
                      <a:pt x="2142" y="2576"/>
                    </a:lnTo>
                    <a:lnTo>
                      <a:pt x="2142" y="1274"/>
                    </a:lnTo>
                    <a:lnTo>
                      <a:pt x="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9135;p73">
                <a:extLst>
                  <a:ext uri="{FF2B5EF4-FFF2-40B4-BE49-F238E27FC236}">
                    <a16:creationId xmlns:a16="http://schemas.microsoft.com/office/drawing/2014/main" id="{A391C166-85DF-F66A-897A-835DDA1F84BB}"/>
                  </a:ext>
                </a:extLst>
              </p:cNvPr>
              <p:cNvSpPr/>
              <p:nvPr/>
            </p:nvSpPr>
            <p:spPr>
              <a:xfrm>
                <a:off x="-4604303" y="2313888"/>
                <a:ext cx="1082364" cy="460474"/>
              </a:xfrm>
              <a:custGeom>
                <a:avLst/>
                <a:gdLst/>
                <a:ahLst/>
                <a:cxnLst/>
                <a:rect l="l" t="t" r="r" b="b"/>
                <a:pathLst>
                  <a:path w="19392" h="8250" extrusionOk="0">
                    <a:moveTo>
                      <a:pt x="0" y="1"/>
                    </a:moveTo>
                    <a:lnTo>
                      <a:pt x="8220" y="4805"/>
                    </a:lnTo>
                    <a:lnTo>
                      <a:pt x="19392" y="8250"/>
                    </a:lnTo>
                    <a:lnTo>
                      <a:pt x="11172" y="3445"/>
                    </a:lnTo>
                    <a:lnTo>
                      <a:pt x="0" y="1"/>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9136;p73">
                <a:extLst>
                  <a:ext uri="{FF2B5EF4-FFF2-40B4-BE49-F238E27FC236}">
                    <a16:creationId xmlns:a16="http://schemas.microsoft.com/office/drawing/2014/main" id="{308C271F-F88B-794A-D9F6-A8F48A0C97A7}"/>
                  </a:ext>
                </a:extLst>
              </p:cNvPr>
              <p:cNvSpPr/>
              <p:nvPr/>
            </p:nvSpPr>
            <p:spPr>
              <a:xfrm>
                <a:off x="-2678773" y="1801849"/>
                <a:ext cx="150310" cy="161584"/>
              </a:xfrm>
              <a:custGeom>
                <a:avLst/>
                <a:gdLst/>
                <a:ahLst/>
                <a:cxnLst/>
                <a:rect l="l" t="t" r="r" b="b"/>
                <a:pathLst>
                  <a:path w="2693" h="2895" extrusionOk="0">
                    <a:moveTo>
                      <a:pt x="1" y="0"/>
                    </a:moveTo>
                    <a:lnTo>
                      <a:pt x="1" y="1332"/>
                    </a:lnTo>
                    <a:lnTo>
                      <a:pt x="2692" y="2894"/>
                    </a:lnTo>
                    <a:lnTo>
                      <a:pt x="2692" y="1592"/>
                    </a:lnTo>
                    <a:lnTo>
                      <a:pt x="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9137;p73">
                <a:extLst>
                  <a:ext uri="{FF2B5EF4-FFF2-40B4-BE49-F238E27FC236}">
                    <a16:creationId xmlns:a16="http://schemas.microsoft.com/office/drawing/2014/main" id="{7B8842D0-1755-167B-8D37-44732DDB3EC7}"/>
                  </a:ext>
                </a:extLst>
              </p:cNvPr>
              <p:cNvSpPr/>
              <p:nvPr/>
            </p:nvSpPr>
            <p:spPr>
              <a:xfrm>
                <a:off x="-4145567" y="2582074"/>
                <a:ext cx="623621" cy="264954"/>
              </a:xfrm>
              <a:custGeom>
                <a:avLst/>
                <a:gdLst/>
                <a:ahLst/>
                <a:cxnLst/>
                <a:rect l="l" t="t" r="r" b="b"/>
                <a:pathLst>
                  <a:path w="11173" h="4747" extrusionOk="0">
                    <a:moveTo>
                      <a:pt x="1" y="0"/>
                    </a:moveTo>
                    <a:lnTo>
                      <a:pt x="1" y="1303"/>
                    </a:lnTo>
                    <a:lnTo>
                      <a:pt x="11173" y="4747"/>
                    </a:lnTo>
                    <a:lnTo>
                      <a:pt x="11173" y="3445"/>
                    </a:lnTo>
                    <a:lnTo>
                      <a:pt x="1" y="0"/>
                    </a:lnTo>
                    <a:close/>
                  </a:path>
                </a:pathLst>
              </a:custGeom>
              <a:solidFill>
                <a:srgbClr val="000000">
                  <a:alpha val="32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9138;p73">
                <a:extLst>
                  <a:ext uri="{FF2B5EF4-FFF2-40B4-BE49-F238E27FC236}">
                    <a16:creationId xmlns:a16="http://schemas.microsoft.com/office/drawing/2014/main" id="{F2C5DC0E-4996-F298-B332-ABE70AE0C91A}"/>
                  </a:ext>
                </a:extLst>
              </p:cNvPr>
              <p:cNvSpPr/>
              <p:nvPr/>
            </p:nvSpPr>
            <p:spPr>
              <a:xfrm>
                <a:off x="-4933885" y="2582074"/>
                <a:ext cx="788387" cy="1071090"/>
              </a:xfrm>
              <a:custGeom>
                <a:avLst/>
                <a:gdLst/>
                <a:ahLst/>
                <a:cxnLst/>
                <a:rect l="l" t="t" r="r" b="b"/>
                <a:pathLst>
                  <a:path w="14125" h="19190" extrusionOk="0">
                    <a:moveTo>
                      <a:pt x="14125" y="0"/>
                    </a:moveTo>
                    <a:lnTo>
                      <a:pt x="1" y="17887"/>
                    </a:lnTo>
                    <a:lnTo>
                      <a:pt x="1" y="19189"/>
                    </a:lnTo>
                    <a:lnTo>
                      <a:pt x="14125" y="1303"/>
                    </a:lnTo>
                    <a:lnTo>
                      <a:pt x="14125"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9139;p73">
                <a:extLst>
                  <a:ext uri="{FF2B5EF4-FFF2-40B4-BE49-F238E27FC236}">
                    <a16:creationId xmlns:a16="http://schemas.microsoft.com/office/drawing/2014/main" id="{E5936ABD-B6C7-079B-6A73-E6B620927511}"/>
                  </a:ext>
                </a:extLst>
              </p:cNvPr>
              <p:cNvSpPr/>
              <p:nvPr/>
            </p:nvSpPr>
            <p:spPr>
              <a:xfrm>
                <a:off x="-5392621" y="3312234"/>
                <a:ext cx="458799" cy="340918"/>
              </a:xfrm>
              <a:custGeom>
                <a:avLst/>
                <a:gdLst/>
                <a:ahLst/>
                <a:cxnLst/>
                <a:rect l="l" t="t" r="r" b="b"/>
                <a:pathLst>
                  <a:path w="8220" h="6108" extrusionOk="0">
                    <a:moveTo>
                      <a:pt x="0" y="0"/>
                    </a:moveTo>
                    <a:lnTo>
                      <a:pt x="0" y="1332"/>
                    </a:lnTo>
                    <a:lnTo>
                      <a:pt x="8220" y="6107"/>
                    </a:lnTo>
                    <a:lnTo>
                      <a:pt x="8220" y="4805"/>
                    </a:lnTo>
                    <a:lnTo>
                      <a:pt x="0" y="0"/>
                    </a:lnTo>
                    <a:close/>
                  </a:path>
                </a:pathLst>
              </a:custGeom>
              <a:solidFill>
                <a:srgbClr val="000000">
                  <a:alpha val="32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9" name="Google Shape;9140;p73">
                <a:extLst>
                  <a:ext uri="{FF2B5EF4-FFF2-40B4-BE49-F238E27FC236}">
                    <a16:creationId xmlns:a16="http://schemas.microsoft.com/office/drawing/2014/main" id="{ACEA8C7D-BF62-4765-CFF2-C89715523FA5}"/>
                  </a:ext>
                </a:extLst>
              </p:cNvPr>
              <p:cNvGrpSpPr/>
              <p:nvPr/>
            </p:nvGrpSpPr>
            <p:grpSpPr>
              <a:xfrm>
                <a:off x="-4203725" y="3334839"/>
                <a:ext cx="419144" cy="301787"/>
                <a:chOff x="248112" y="3991538"/>
                <a:chExt cx="1989292" cy="1437081"/>
              </a:xfrm>
            </p:grpSpPr>
            <p:sp>
              <p:nvSpPr>
                <p:cNvPr id="884" name="Google Shape;9141;p73">
                  <a:extLst>
                    <a:ext uri="{FF2B5EF4-FFF2-40B4-BE49-F238E27FC236}">
                      <a16:creationId xmlns:a16="http://schemas.microsoft.com/office/drawing/2014/main" id="{ACA91D1B-539B-0452-9D62-6EF64F9FF268}"/>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9142;p73">
                  <a:extLst>
                    <a:ext uri="{FF2B5EF4-FFF2-40B4-BE49-F238E27FC236}">
                      <a16:creationId xmlns:a16="http://schemas.microsoft.com/office/drawing/2014/main" id="{E6886648-2F37-2AE1-0613-0F7B9E601C3D}"/>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9143;p73">
                  <a:extLst>
                    <a:ext uri="{FF2B5EF4-FFF2-40B4-BE49-F238E27FC236}">
                      <a16:creationId xmlns:a16="http://schemas.microsoft.com/office/drawing/2014/main" id="{1A7381A4-1E76-D3B0-588B-5A6BB6C77F98}"/>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9144;p73">
                  <a:extLst>
                    <a:ext uri="{FF2B5EF4-FFF2-40B4-BE49-F238E27FC236}">
                      <a16:creationId xmlns:a16="http://schemas.microsoft.com/office/drawing/2014/main" id="{7194177C-642E-0ECF-E628-2A3E68C054AE}"/>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9145;p73">
                  <a:extLst>
                    <a:ext uri="{FF2B5EF4-FFF2-40B4-BE49-F238E27FC236}">
                      <a16:creationId xmlns:a16="http://schemas.microsoft.com/office/drawing/2014/main" id="{1E090160-F454-EE78-9B47-B56CEEDF5586}"/>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9146;p73">
                  <a:extLst>
                    <a:ext uri="{FF2B5EF4-FFF2-40B4-BE49-F238E27FC236}">
                      <a16:creationId xmlns:a16="http://schemas.microsoft.com/office/drawing/2014/main" id="{7A90C5BA-95EE-D74D-55C1-60F8C9347D6A}"/>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9147;p73">
                  <a:extLst>
                    <a:ext uri="{FF2B5EF4-FFF2-40B4-BE49-F238E27FC236}">
                      <a16:creationId xmlns:a16="http://schemas.microsoft.com/office/drawing/2014/main" id="{62AF48A1-9877-70A9-CCA5-92FC6F394FE2}"/>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9148;p73">
                  <a:extLst>
                    <a:ext uri="{FF2B5EF4-FFF2-40B4-BE49-F238E27FC236}">
                      <a16:creationId xmlns:a16="http://schemas.microsoft.com/office/drawing/2014/main" id="{9B35200A-7975-C715-FC8A-FF61536911BF}"/>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9149;p73">
                  <a:extLst>
                    <a:ext uri="{FF2B5EF4-FFF2-40B4-BE49-F238E27FC236}">
                      <a16:creationId xmlns:a16="http://schemas.microsoft.com/office/drawing/2014/main" id="{C76AEFA7-1D47-DA02-4305-554D5441063A}"/>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9150;p73">
                  <a:extLst>
                    <a:ext uri="{FF2B5EF4-FFF2-40B4-BE49-F238E27FC236}">
                      <a16:creationId xmlns:a16="http://schemas.microsoft.com/office/drawing/2014/main" id="{AAA7EE97-D30A-7DD0-D464-03EA0F076B96}"/>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9151;p73">
                  <a:extLst>
                    <a:ext uri="{FF2B5EF4-FFF2-40B4-BE49-F238E27FC236}">
                      <a16:creationId xmlns:a16="http://schemas.microsoft.com/office/drawing/2014/main" id="{38E79993-56A2-B6F4-86A3-88AC5B28FFCE}"/>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9152;p73">
                  <a:extLst>
                    <a:ext uri="{FF2B5EF4-FFF2-40B4-BE49-F238E27FC236}">
                      <a16:creationId xmlns:a16="http://schemas.microsoft.com/office/drawing/2014/main" id="{00421425-2AC4-878E-F01D-D823FC304F7E}"/>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9153;p73">
                  <a:extLst>
                    <a:ext uri="{FF2B5EF4-FFF2-40B4-BE49-F238E27FC236}">
                      <a16:creationId xmlns:a16="http://schemas.microsoft.com/office/drawing/2014/main" id="{D83D74DD-5C49-8E09-7FA0-EA5704D87062}"/>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9154;p73">
                  <a:extLst>
                    <a:ext uri="{FF2B5EF4-FFF2-40B4-BE49-F238E27FC236}">
                      <a16:creationId xmlns:a16="http://schemas.microsoft.com/office/drawing/2014/main" id="{661AD399-282B-C2A1-3368-86663F9A098E}"/>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9155;p73">
                  <a:extLst>
                    <a:ext uri="{FF2B5EF4-FFF2-40B4-BE49-F238E27FC236}">
                      <a16:creationId xmlns:a16="http://schemas.microsoft.com/office/drawing/2014/main" id="{A12769B5-ACB5-3FD0-9DA3-F9DD2C2FF555}"/>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9156;p73">
                  <a:extLst>
                    <a:ext uri="{FF2B5EF4-FFF2-40B4-BE49-F238E27FC236}">
                      <a16:creationId xmlns:a16="http://schemas.microsoft.com/office/drawing/2014/main" id="{32C2A123-B84D-01FA-67A5-80BB519A9DD7}"/>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157;p73">
                  <a:extLst>
                    <a:ext uri="{FF2B5EF4-FFF2-40B4-BE49-F238E27FC236}">
                      <a16:creationId xmlns:a16="http://schemas.microsoft.com/office/drawing/2014/main" id="{30370AC9-8AA2-25CC-0DC6-1C2ED24B8178}"/>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158;p73">
                  <a:extLst>
                    <a:ext uri="{FF2B5EF4-FFF2-40B4-BE49-F238E27FC236}">
                      <a16:creationId xmlns:a16="http://schemas.microsoft.com/office/drawing/2014/main" id="{7EA6CB8F-8A64-68AA-5D26-2F3934256146}"/>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159;p73">
                  <a:extLst>
                    <a:ext uri="{FF2B5EF4-FFF2-40B4-BE49-F238E27FC236}">
                      <a16:creationId xmlns:a16="http://schemas.microsoft.com/office/drawing/2014/main" id="{A88FECF8-FFBA-D9F1-B946-7D7337E8C115}"/>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3" name="Google Shape;9160;p73">
                  <a:extLst>
                    <a:ext uri="{FF2B5EF4-FFF2-40B4-BE49-F238E27FC236}">
                      <a16:creationId xmlns:a16="http://schemas.microsoft.com/office/drawing/2014/main" id="{DA56CBD0-E28F-C4C2-83CA-DD5F0818D4A0}"/>
                    </a:ext>
                  </a:extLst>
                </p:cNvPr>
                <p:cNvGrpSpPr/>
                <p:nvPr/>
              </p:nvGrpSpPr>
              <p:grpSpPr>
                <a:xfrm>
                  <a:off x="321794" y="4588982"/>
                  <a:ext cx="1841687" cy="839580"/>
                  <a:chOff x="6979299" y="1330610"/>
                  <a:chExt cx="1395641" cy="636238"/>
                </a:xfrm>
              </p:grpSpPr>
              <p:sp>
                <p:nvSpPr>
                  <p:cNvPr id="924" name="Google Shape;9161;p73">
                    <a:extLst>
                      <a:ext uri="{FF2B5EF4-FFF2-40B4-BE49-F238E27FC236}">
                        <a16:creationId xmlns:a16="http://schemas.microsoft.com/office/drawing/2014/main" id="{B6DFE9EE-4A32-1C48-B2B2-C19B761DC6D0}"/>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162;p73">
                    <a:extLst>
                      <a:ext uri="{FF2B5EF4-FFF2-40B4-BE49-F238E27FC236}">
                        <a16:creationId xmlns:a16="http://schemas.microsoft.com/office/drawing/2014/main" id="{AAF9559D-CB37-9112-AF7A-F6D8D56C28B7}"/>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163;p73">
                    <a:extLst>
                      <a:ext uri="{FF2B5EF4-FFF2-40B4-BE49-F238E27FC236}">
                        <a16:creationId xmlns:a16="http://schemas.microsoft.com/office/drawing/2014/main" id="{01D4ED5B-BA5D-DF2A-BE61-AC22923078E1}"/>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164;p73">
                    <a:extLst>
                      <a:ext uri="{FF2B5EF4-FFF2-40B4-BE49-F238E27FC236}">
                        <a16:creationId xmlns:a16="http://schemas.microsoft.com/office/drawing/2014/main" id="{431841A1-37A1-7175-1098-AD38DA85B548}"/>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165;p73">
                    <a:extLst>
                      <a:ext uri="{FF2B5EF4-FFF2-40B4-BE49-F238E27FC236}">
                        <a16:creationId xmlns:a16="http://schemas.microsoft.com/office/drawing/2014/main" id="{84097E4A-E0B1-6D16-C1AA-2DB8F8B3D13E}"/>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166;p73">
                    <a:extLst>
                      <a:ext uri="{FF2B5EF4-FFF2-40B4-BE49-F238E27FC236}">
                        <a16:creationId xmlns:a16="http://schemas.microsoft.com/office/drawing/2014/main" id="{94404F1F-074B-5018-26B6-A3A8B3C7C7D9}"/>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167;p73">
                    <a:extLst>
                      <a:ext uri="{FF2B5EF4-FFF2-40B4-BE49-F238E27FC236}">
                        <a16:creationId xmlns:a16="http://schemas.microsoft.com/office/drawing/2014/main" id="{98DCDAAE-B162-44B2-39D9-37F97C4726F5}"/>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168;p73">
                    <a:extLst>
                      <a:ext uri="{FF2B5EF4-FFF2-40B4-BE49-F238E27FC236}">
                        <a16:creationId xmlns:a16="http://schemas.microsoft.com/office/drawing/2014/main" id="{692FCEC5-C3C9-0730-1AC5-DCC57117EF9B}"/>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169;p73">
                    <a:extLst>
                      <a:ext uri="{FF2B5EF4-FFF2-40B4-BE49-F238E27FC236}">
                        <a16:creationId xmlns:a16="http://schemas.microsoft.com/office/drawing/2014/main" id="{37A7D30B-2F1E-3636-1475-A42D3B5F784B}"/>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170;p73">
                    <a:extLst>
                      <a:ext uri="{FF2B5EF4-FFF2-40B4-BE49-F238E27FC236}">
                        <a16:creationId xmlns:a16="http://schemas.microsoft.com/office/drawing/2014/main" id="{0DBED26E-BE06-1E17-6DD4-4CB2C1DFEBBD}"/>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171;p73">
                    <a:extLst>
                      <a:ext uri="{FF2B5EF4-FFF2-40B4-BE49-F238E27FC236}">
                        <a16:creationId xmlns:a16="http://schemas.microsoft.com/office/drawing/2014/main" id="{310CD135-394A-4CBA-8C0C-40A39172A0E0}"/>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172;p73">
                    <a:extLst>
                      <a:ext uri="{FF2B5EF4-FFF2-40B4-BE49-F238E27FC236}">
                        <a16:creationId xmlns:a16="http://schemas.microsoft.com/office/drawing/2014/main" id="{0562E181-2F62-CD5B-F703-8EF525062F10}"/>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4" name="Google Shape;9173;p73">
                  <a:extLst>
                    <a:ext uri="{FF2B5EF4-FFF2-40B4-BE49-F238E27FC236}">
                      <a16:creationId xmlns:a16="http://schemas.microsoft.com/office/drawing/2014/main" id="{59BA2E8F-40FB-0E1D-7623-A7AA99C9F471}"/>
                    </a:ext>
                  </a:extLst>
                </p:cNvPr>
                <p:cNvGrpSpPr/>
                <p:nvPr/>
              </p:nvGrpSpPr>
              <p:grpSpPr>
                <a:xfrm>
                  <a:off x="248112" y="4588978"/>
                  <a:ext cx="1989050" cy="839580"/>
                  <a:chOff x="6923463" y="1502523"/>
                  <a:chExt cx="1507313" cy="636238"/>
                </a:xfrm>
              </p:grpSpPr>
              <p:sp>
                <p:nvSpPr>
                  <p:cNvPr id="911" name="Google Shape;9174;p73">
                    <a:extLst>
                      <a:ext uri="{FF2B5EF4-FFF2-40B4-BE49-F238E27FC236}">
                        <a16:creationId xmlns:a16="http://schemas.microsoft.com/office/drawing/2014/main" id="{962B3DBF-D325-F827-C8E3-64DCCB1791B6}"/>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75;p73">
                    <a:extLst>
                      <a:ext uri="{FF2B5EF4-FFF2-40B4-BE49-F238E27FC236}">
                        <a16:creationId xmlns:a16="http://schemas.microsoft.com/office/drawing/2014/main" id="{D79D53D5-CEDD-26C7-8BE1-6BE205D07FC9}"/>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76;p73">
                    <a:extLst>
                      <a:ext uri="{FF2B5EF4-FFF2-40B4-BE49-F238E27FC236}">
                        <a16:creationId xmlns:a16="http://schemas.microsoft.com/office/drawing/2014/main" id="{3F728EE2-4695-2F7D-D868-088A1C495C74}"/>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77;p73">
                    <a:extLst>
                      <a:ext uri="{FF2B5EF4-FFF2-40B4-BE49-F238E27FC236}">
                        <a16:creationId xmlns:a16="http://schemas.microsoft.com/office/drawing/2014/main" id="{0FD41964-442E-C100-32E0-592F3E1F7A77}"/>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78;p73">
                    <a:extLst>
                      <a:ext uri="{FF2B5EF4-FFF2-40B4-BE49-F238E27FC236}">
                        <a16:creationId xmlns:a16="http://schemas.microsoft.com/office/drawing/2014/main" id="{2D31EE54-C889-CEC0-FAE8-04C913A5C6AB}"/>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79;p73">
                    <a:extLst>
                      <a:ext uri="{FF2B5EF4-FFF2-40B4-BE49-F238E27FC236}">
                        <a16:creationId xmlns:a16="http://schemas.microsoft.com/office/drawing/2014/main" id="{6F93C33F-1EAD-9AF4-1377-DDEED13F9A38}"/>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80;p73">
                    <a:extLst>
                      <a:ext uri="{FF2B5EF4-FFF2-40B4-BE49-F238E27FC236}">
                        <a16:creationId xmlns:a16="http://schemas.microsoft.com/office/drawing/2014/main" id="{58A4A35E-C018-7FF7-850F-81DF590C24EE}"/>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1;p73">
                    <a:extLst>
                      <a:ext uri="{FF2B5EF4-FFF2-40B4-BE49-F238E27FC236}">
                        <a16:creationId xmlns:a16="http://schemas.microsoft.com/office/drawing/2014/main" id="{34E9F039-C527-BF8A-A83D-A9C5EF0C9127}"/>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82;p73">
                    <a:extLst>
                      <a:ext uri="{FF2B5EF4-FFF2-40B4-BE49-F238E27FC236}">
                        <a16:creationId xmlns:a16="http://schemas.microsoft.com/office/drawing/2014/main" id="{2033A69F-DBEC-3D71-8EAE-559FBD793F84}"/>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183;p73">
                    <a:extLst>
                      <a:ext uri="{FF2B5EF4-FFF2-40B4-BE49-F238E27FC236}">
                        <a16:creationId xmlns:a16="http://schemas.microsoft.com/office/drawing/2014/main" id="{F0394232-6CE7-16C9-1679-3BF5020619AD}"/>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184;p73">
                    <a:extLst>
                      <a:ext uri="{FF2B5EF4-FFF2-40B4-BE49-F238E27FC236}">
                        <a16:creationId xmlns:a16="http://schemas.microsoft.com/office/drawing/2014/main" id="{4F85204B-6ECB-471B-6CD7-8AAD5543BD8D}"/>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185;p73">
                    <a:extLst>
                      <a:ext uri="{FF2B5EF4-FFF2-40B4-BE49-F238E27FC236}">
                        <a16:creationId xmlns:a16="http://schemas.microsoft.com/office/drawing/2014/main" id="{CCDEA46F-4060-05A6-CB01-67409A0856CC}"/>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186;p73">
                    <a:extLst>
                      <a:ext uri="{FF2B5EF4-FFF2-40B4-BE49-F238E27FC236}">
                        <a16:creationId xmlns:a16="http://schemas.microsoft.com/office/drawing/2014/main" id="{36DB599E-0A14-0B04-3B81-FF5C8DF28386}"/>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05" name="Google Shape;9187;p73">
                  <a:extLst>
                    <a:ext uri="{FF2B5EF4-FFF2-40B4-BE49-F238E27FC236}">
                      <a16:creationId xmlns:a16="http://schemas.microsoft.com/office/drawing/2014/main" id="{BA0FB54B-6AAE-BC46-3FCC-B6D343417349}"/>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188;p73">
                  <a:extLst>
                    <a:ext uri="{FF2B5EF4-FFF2-40B4-BE49-F238E27FC236}">
                      <a16:creationId xmlns:a16="http://schemas.microsoft.com/office/drawing/2014/main" id="{0E74A698-0922-A7DF-1001-85898A2BC48B}"/>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189;p73">
                  <a:extLst>
                    <a:ext uri="{FF2B5EF4-FFF2-40B4-BE49-F238E27FC236}">
                      <a16:creationId xmlns:a16="http://schemas.microsoft.com/office/drawing/2014/main" id="{B6CE7288-16B8-6BBB-E597-4588A5BBD3F5}"/>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190;p73">
                  <a:extLst>
                    <a:ext uri="{FF2B5EF4-FFF2-40B4-BE49-F238E27FC236}">
                      <a16:creationId xmlns:a16="http://schemas.microsoft.com/office/drawing/2014/main" id="{D9650E3C-66A7-1BAE-3711-8F4D1C10B270}"/>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191;p73">
                  <a:extLst>
                    <a:ext uri="{FF2B5EF4-FFF2-40B4-BE49-F238E27FC236}">
                      <a16:creationId xmlns:a16="http://schemas.microsoft.com/office/drawing/2014/main" id="{B345123E-C847-B411-0640-4CB4B6839282}"/>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92;p73">
                  <a:extLst>
                    <a:ext uri="{FF2B5EF4-FFF2-40B4-BE49-F238E27FC236}">
                      <a16:creationId xmlns:a16="http://schemas.microsoft.com/office/drawing/2014/main" id="{AA29EC2C-AA92-869F-DB0E-09F5A36436F1}"/>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0" name="Google Shape;9193;p73">
                <a:extLst>
                  <a:ext uri="{FF2B5EF4-FFF2-40B4-BE49-F238E27FC236}">
                    <a16:creationId xmlns:a16="http://schemas.microsoft.com/office/drawing/2014/main" id="{AF38452C-D0E6-9BE2-53E6-F8AB656ACE0E}"/>
                  </a:ext>
                </a:extLst>
              </p:cNvPr>
              <p:cNvGrpSpPr/>
              <p:nvPr/>
            </p:nvGrpSpPr>
            <p:grpSpPr>
              <a:xfrm>
                <a:off x="-4033185" y="3223378"/>
                <a:ext cx="419144" cy="301787"/>
                <a:chOff x="248112" y="3991538"/>
                <a:chExt cx="1989292" cy="1437081"/>
              </a:xfrm>
            </p:grpSpPr>
            <p:sp>
              <p:nvSpPr>
                <p:cNvPr id="832" name="Google Shape;9194;p73">
                  <a:extLst>
                    <a:ext uri="{FF2B5EF4-FFF2-40B4-BE49-F238E27FC236}">
                      <a16:creationId xmlns:a16="http://schemas.microsoft.com/office/drawing/2014/main" id="{F6E3059F-64C7-A408-4E0B-3F4285F3850D}"/>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9195;p73">
                  <a:extLst>
                    <a:ext uri="{FF2B5EF4-FFF2-40B4-BE49-F238E27FC236}">
                      <a16:creationId xmlns:a16="http://schemas.microsoft.com/office/drawing/2014/main" id="{6ECE47B8-0562-4595-3317-D06D440A114B}"/>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9196;p73">
                  <a:extLst>
                    <a:ext uri="{FF2B5EF4-FFF2-40B4-BE49-F238E27FC236}">
                      <a16:creationId xmlns:a16="http://schemas.microsoft.com/office/drawing/2014/main" id="{91B49F8D-2EEF-1045-CBF6-346D56C57231}"/>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9197;p73">
                  <a:extLst>
                    <a:ext uri="{FF2B5EF4-FFF2-40B4-BE49-F238E27FC236}">
                      <a16:creationId xmlns:a16="http://schemas.microsoft.com/office/drawing/2014/main" id="{D041556C-4F53-37D5-B101-52033A48221F}"/>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9198;p73">
                  <a:extLst>
                    <a:ext uri="{FF2B5EF4-FFF2-40B4-BE49-F238E27FC236}">
                      <a16:creationId xmlns:a16="http://schemas.microsoft.com/office/drawing/2014/main" id="{ADF7F547-2D93-324D-06B5-18915CAE005E}"/>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9199;p73">
                  <a:extLst>
                    <a:ext uri="{FF2B5EF4-FFF2-40B4-BE49-F238E27FC236}">
                      <a16:creationId xmlns:a16="http://schemas.microsoft.com/office/drawing/2014/main" id="{C309FEE6-BB1A-72DC-5C9B-92CDDB1C9192}"/>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9200;p73">
                  <a:extLst>
                    <a:ext uri="{FF2B5EF4-FFF2-40B4-BE49-F238E27FC236}">
                      <a16:creationId xmlns:a16="http://schemas.microsoft.com/office/drawing/2014/main" id="{30689608-3E55-EF9E-BDAC-D00F8276A869}"/>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9201;p73">
                  <a:extLst>
                    <a:ext uri="{FF2B5EF4-FFF2-40B4-BE49-F238E27FC236}">
                      <a16:creationId xmlns:a16="http://schemas.microsoft.com/office/drawing/2014/main" id="{5048ECED-E478-12B8-1E31-7FA74FD74747}"/>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9202;p73">
                  <a:extLst>
                    <a:ext uri="{FF2B5EF4-FFF2-40B4-BE49-F238E27FC236}">
                      <a16:creationId xmlns:a16="http://schemas.microsoft.com/office/drawing/2014/main" id="{ACA6A6A5-5A7D-DE3A-F824-B839B420C71C}"/>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9203;p73">
                  <a:extLst>
                    <a:ext uri="{FF2B5EF4-FFF2-40B4-BE49-F238E27FC236}">
                      <a16:creationId xmlns:a16="http://schemas.microsoft.com/office/drawing/2014/main" id="{87928444-B3B4-8B53-B97C-4AA293513D90}"/>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9204;p73">
                  <a:extLst>
                    <a:ext uri="{FF2B5EF4-FFF2-40B4-BE49-F238E27FC236}">
                      <a16:creationId xmlns:a16="http://schemas.microsoft.com/office/drawing/2014/main" id="{24EDC253-6FA8-497A-1EDB-83C310A33C7A}"/>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9205;p73">
                  <a:extLst>
                    <a:ext uri="{FF2B5EF4-FFF2-40B4-BE49-F238E27FC236}">
                      <a16:creationId xmlns:a16="http://schemas.microsoft.com/office/drawing/2014/main" id="{9DF05752-205C-56E3-BED2-98CCF8689F28}"/>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9206;p73">
                  <a:extLst>
                    <a:ext uri="{FF2B5EF4-FFF2-40B4-BE49-F238E27FC236}">
                      <a16:creationId xmlns:a16="http://schemas.microsoft.com/office/drawing/2014/main" id="{B70F6424-3DF6-58C6-BC8B-267BAB5746FB}"/>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9207;p73">
                  <a:extLst>
                    <a:ext uri="{FF2B5EF4-FFF2-40B4-BE49-F238E27FC236}">
                      <a16:creationId xmlns:a16="http://schemas.microsoft.com/office/drawing/2014/main" id="{8214CFE4-77FC-6982-5977-A6D819881ADE}"/>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9208;p73">
                  <a:extLst>
                    <a:ext uri="{FF2B5EF4-FFF2-40B4-BE49-F238E27FC236}">
                      <a16:creationId xmlns:a16="http://schemas.microsoft.com/office/drawing/2014/main" id="{989EF870-A742-1DC4-D4B1-48AEE84FCDE1}"/>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9209;p73">
                  <a:extLst>
                    <a:ext uri="{FF2B5EF4-FFF2-40B4-BE49-F238E27FC236}">
                      <a16:creationId xmlns:a16="http://schemas.microsoft.com/office/drawing/2014/main" id="{B760AC43-969A-C62D-2F6A-776C78AB88B9}"/>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9210;p73">
                  <a:extLst>
                    <a:ext uri="{FF2B5EF4-FFF2-40B4-BE49-F238E27FC236}">
                      <a16:creationId xmlns:a16="http://schemas.microsoft.com/office/drawing/2014/main" id="{F69C76BD-B1FC-6F25-7DAD-9899E6F3E10F}"/>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9211;p73">
                  <a:extLst>
                    <a:ext uri="{FF2B5EF4-FFF2-40B4-BE49-F238E27FC236}">
                      <a16:creationId xmlns:a16="http://schemas.microsoft.com/office/drawing/2014/main" id="{E941054B-A1C9-C0BC-E7CA-681EA1944F8F}"/>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9212;p73">
                  <a:extLst>
                    <a:ext uri="{FF2B5EF4-FFF2-40B4-BE49-F238E27FC236}">
                      <a16:creationId xmlns:a16="http://schemas.microsoft.com/office/drawing/2014/main" id="{DA90F7E8-D585-3C0C-2540-C8200A561272}"/>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1" name="Google Shape;9213;p73">
                  <a:extLst>
                    <a:ext uri="{FF2B5EF4-FFF2-40B4-BE49-F238E27FC236}">
                      <a16:creationId xmlns:a16="http://schemas.microsoft.com/office/drawing/2014/main" id="{2584C226-E3BC-2524-3A99-8E38B314BAC2}"/>
                    </a:ext>
                  </a:extLst>
                </p:cNvPr>
                <p:cNvGrpSpPr/>
                <p:nvPr/>
              </p:nvGrpSpPr>
              <p:grpSpPr>
                <a:xfrm>
                  <a:off x="321794" y="4588982"/>
                  <a:ext cx="1841687" cy="839580"/>
                  <a:chOff x="6979299" y="1330610"/>
                  <a:chExt cx="1395641" cy="636238"/>
                </a:xfrm>
              </p:grpSpPr>
              <p:sp>
                <p:nvSpPr>
                  <p:cNvPr id="872" name="Google Shape;9214;p73">
                    <a:extLst>
                      <a:ext uri="{FF2B5EF4-FFF2-40B4-BE49-F238E27FC236}">
                        <a16:creationId xmlns:a16="http://schemas.microsoft.com/office/drawing/2014/main" id="{8676DE32-9708-055D-3ED0-B6FDA1224081}"/>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9215;p73">
                    <a:extLst>
                      <a:ext uri="{FF2B5EF4-FFF2-40B4-BE49-F238E27FC236}">
                        <a16:creationId xmlns:a16="http://schemas.microsoft.com/office/drawing/2014/main" id="{5BB225DB-7E2E-A000-8D27-C6EE8320DDC0}"/>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9216;p73">
                    <a:extLst>
                      <a:ext uri="{FF2B5EF4-FFF2-40B4-BE49-F238E27FC236}">
                        <a16:creationId xmlns:a16="http://schemas.microsoft.com/office/drawing/2014/main" id="{EFA30222-55CC-E7F3-8DEE-44C3296E438D}"/>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9217;p73">
                    <a:extLst>
                      <a:ext uri="{FF2B5EF4-FFF2-40B4-BE49-F238E27FC236}">
                        <a16:creationId xmlns:a16="http://schemas.microsoft.com/office/drawing/2014/main" id="{EAF28827-F4BF-0FEA-3203-FBCEBE0F2AD5}"/>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9218;p73">
                    <a:extLst>
                      <a:ext uri="{FF2B5EF4-FFF2-40B4-BE49-F238E27FC236}">
                        <a16:creationId xmlns:a16="http://schemas.microsoft.com/office/drawing/2014/main" id="{674878C5-6D19-1B69-774A-2D06564288EB}"/>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9219;p73">
                    <a:extLst>
                      <a:ext uri="{FF2B5EF4-FFF2-40B4-BE49-F238E27FC236}">
                        <a16:creationId xmlns:a16="http://schemas.microsoft.com/office/drawing/2014/main" id="{CAC6392F-89CD-B987-F00B-9BB0857CCE7F}"/>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9220;p73">
                    <a:extLst>
                      <a:ext uri="{FF2B5EF4-FFF2-40B4-BE49-F238E27FC236}">
                        <a16:creationId xmlns:a16="http://schemas.microsoft.com/office/drawing/2014/main" id="{305EF9A4-62E6-7761-7A28-27C764F3E86E}"/>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9221;p73">
                    <a:extLst>
                      <a:ext uri="{FF2B5EF4-FFF2-40B4-BE49-F238E27FC236}">
                        <a16:creationId xmlns:a16="http://schemas.microsoft.com/office/drawing/2014/main" id="{BE189C4D-2BBE-46B2-0829-5EF3240F2633}"/>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9222;p73">
                    <a:extLst>
                      <a:ext uri="{FF2B5EF4-FFF2-40B4-BE49-F238E27FC236}">
                        <a16:creationId xmlns:a16="http://schemas.microsoft.com/office/drawing/2014/main" id="{8F03C95A-7C3F-1D15-A3A4-765A1DF360E9}"/>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9223;p73">
                    <a:extLst>
                      <a:ext uri="{FF2B5EF4-FFF2-40B4-BE49-F238E27FC236}">
                        <a16:creationId xmlns:a16="http://schemas.microsoft.com/office/drawing/2014/main" id="{4CAF9F35-3459-5697-F467-CD618E09EA32}"/>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9224;p73">
                    <a:extLst>
                      <a:ext uri="{FF2B5EF4-FFF2-40B4-BE49-F238E27FC236}">
                        <a16:creationId xmlns:a16="http://schemas.microsoft.com/office/drawing/2014/main" id="{E32BB86E-F274-3DA4-F281-36415B4A0D51}"/>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9225;p73">
                    <a:extLst>
                      <a:ext uri="{FF2B5EF4-FFF2-40B4-BE49-F238E27FC236}">
                        <a16:creationId xmlns:a16="http://schemas.microsoft.com/office/drawing/2014/main" id="{6D47E221-B447-F970-1E58-E66DB6E3CCE1}"/>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2" name="Google Shape;9226;p73">
                  <a:extLst>
                    <a:ext uri="{FF2B5EF4-FFF2-40B4-BE49-F238E27FC236}">
                      <a16:creationId xmlns:a16="http://schemas.microsoft.com/office/drawing/2014/main" id="{5DB1977F-DA33-FCF9-EB9D-B0AF4A5B16BB}"/>
                    </a:ext>
                  </a:extLst>
                </p:cNvPr>
                <p:cNvGrpSpPr/>
                <p:nvPr/>
              </p:nvGrpSpPr>
              <p:grpSpPr>
                <a:xfrm>
                  <a:off x="248112" y="4588978"/>
                  <a:ext cx="1989050" cy="839580"/>
                  <a:chOff x="6923463" y="1502523"/>
                  <a:chExt cx="1507313" cy="636238"/>
                </a:xfrm>
              </p:grpSpPr>
              <p:sp>
                <p:nvSpPr>
                  <p:cNvPr id="859" name="Google Shape;9227;p73">
                    <a:extLst>
                      <a:ext uri="{FF2B5EF4-FFF2-40B4-BE49-F238E27FC236}">
                        <a16:creationId xmlns:a16="http://schemas.microsoft.com/office/drawing/2014/main" id="{52DC4714-7445-8C9D-7553-AD0FA33B3A78}"/>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9228;p73">
                    <a:extLst>
                      <a:ext uri="{FF2B5EF4-FFF2-40B4-BE49-F238E27FC236}">
                        <a16:creationId xmlns:a16="http://schemas.microsoft.com/office/drawing/2014/main" id="{BF9F89F2-DF4F-D565-AAB8-9C9691D051B7}"/>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9229;p73">
                    <a:extLst>
                      <a:ext uri="{FF2B5EF4-FFF2-40B4-BE49-F238E27FC236}">
                        <a16:creationId xmlns:a16="http://schemas.microsoft.com/office/drawing/2014/main" id="{2154C42A-3A00-3172-04B7-6BD3FD11F80B}"/>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9230;p73">
                    <a:extLst>
                      <a:ext uri="{FF2B5EF4-FFF2-40B4-BE49-F238E27FC236}">
                        <a16:creationId xmlns:a16="http://schemas.microsoft.com/office/drawing/2014/main" id="{1BBE9F90-CEE1-55A7-6D53-96A3856E191F}"/>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9231;p73">
                    <a:extLst>
                      <a:ext uri="{FF2B5EF4-FFF2-40B4-BE49-F238E27FC236}">
                        <a16:creationId xmlns:a16="http://schemas.microsoft.com/office/drawing/2014/main" id="{4F587B60-B018-6DED-D3CB-A539194FF7AD}"/>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9232;p73">
                    <a:extLst>
                      <a:ext uri="{FF2B5EF4-FFF2-40B4-BE49-F238E27FC236}">
                        <a16:creationId xmlns:a16="http://schemas.microsoft.com/office/drawing/2014/main" id="{66B45B70-FC0F-D4B7-7405-66F6CFCCD3D4}"/>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9233;p73">
                    <a:extLst>
                      <a:ext uri="{FF2B5EF4-FFF2-40B4-BE49-F238E27FC236}">
                        <a16:creationId xmlns:a16="http://schemas.microsoft.com/office/drawing/2014/main" id="{9603112B-5593-0B09-9249-152C8CE9F13B}"/>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9234;p73">
                    <a:extLst>
                      <a:ext uri="{FF2B5EF4-FFF2-40B4-BE49-F238E27FC236}">
                        <a16:creationId xmlns:a16="http://schemas.microsoft.com/office/drawing/2014/main" id="{86589447-12AA-F778-50AB-81B14C334FF4}"/>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9235;p73">
                    <a:extLst>
                      <a:ext uri="{FF2B5EF4-FFF2-40B4-BE49-F238E27FC236}">
                        <a16:creationId xmlns:a16="http://schemas.microsoft.com/office/drawing/2014/main" id="{C6D6A6C2-60DE-5D26-4078-965AB81DA3BC}"/>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9236;p73">
                    <a:extLst>
                      <a:ext uri="{FF2B5EF4-FFF2-40B4-BE49-F238E27FC236}">
                        <a16:creationId xmlns:a16="http://schemas.microsoft.com/office/drawing/2014/main" id="{7E32F214-B924-BFB0-3AA9-E568D8FFD4B0}"/>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9237;p73">
                    <a:extLst>
                      <a:ext uri="{FF2B5EF4-FFF2-40B4-BE49-F238E27FC236}">
                        <a16:creationId xmlns:a16="http://schemas.microsoft.com/office/drawing/2014/main" id="{CFB2C61D-294F-50A4-7A23-8D234FB25F63}"/>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9238;p73">
                    <a:extLst>
                      <a:ext uri="{FF2B5EF4-FFF2-40B4-BE49-F238E27FC236}">
                        <a16:creationId xmlns:a16="http://schemas.microsoft.com/office/drawing/2014/main" id="{689339D4-27DC-EC5B-1E46-6FF0FACE6D0B}"/>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9239;p73">
                    <a:extLst>
                      <a:ext uri="{FF2B5EF4-FFF2-40B4-BE49-F238E27FC236}">
                        <a16:creationId xmlns:a16="http://schemas.microsoft.com/office/drawing/2014/main" id="{297B46A1-4C3C-11E1-9944-607F23D05461}"/>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3" name="Google Shape;9240;p73">
                  <a:extLst>
                    <a:ext uri="{FF2B5EF4-FFF2-40B4-BE49-F238E27FC236}">
                      <a16:creationId xmlns:a16="http://schemas.microsoft.com/office/drawing/2014/main" id="{77E28D39-1911-F6E3-2C16-F5CD088C281B}"/>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9241;p73">
                  <a:extLst>
                    <a:ext uri="{FF2B5EF4-FFF2-40B4-BE49-F238E27FC236}">
                      <a16:creationId xmlns:a16="http://schemas.microsoft.com/office/drawing/2014/main" id="{EA78A510-60D9-BBD9-AA8B-00B2727FE3F6}"/>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9242;p73">
                  <a:extLst>
                    <a:ext uri="{FF2B5EF4-FFF2-40B4-BE49-F238E27FC236}">
                      <a16:creationId xmlns:a16="http://schemas.microsoft.com/office/drawing/2014/main" id="{9B2EED1B-D996-BF27-5D0B-1ECC67D9A655}"/>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9243;p73">
                  <a:extLst>
                    <a:ext uri="{FF2B5EF4-FFF2-40B4-BE49-F238E27FC236}">
                      <a16:creationId xmlns:a16="http://schemas.microsoft.com/office/drawing/2014/main" id="{6F515D95-3E50-6938-F685-8A29080EE4E5}"/>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9244;p73">
                  <a:extLst>
                    <a:ext uri="{FF2B5EF4-FFF2-40B4-BE49-F238E27FC236}">
                      <a16:creationId xmlns:a16="http://schemas.microsoft.com/office/drawing/2014/main" id="{8E7051C7-146F-6FF5-0D36-35BE6C9F85DF}"/>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9245;p73">
                  <a:extLst>
                    <a:ext uri="{FF2B5EF4-FFF2-40B4-BE49-F238E27FC236}">
                      <a16:creationId xmlns:a16="http://schemas.microsoft.com/office/drawing/2014/main" id="{29C1E511-30A9-5212-0F5D-F1354EB2DDC9}"/>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1" name="Google Shape;9246;p73">
                <a:extLst>
                  <a:ext uri="{FF2B5EF4-FFF2-40B4-BE49-F238E27FC236}">
                    <a16:creationId xmlns:a16="http://schemas.microsoft.com/office/drawing/2014/main" id="{AE2EDC7A-31A2-BDE9-F3A4-4E2D9AD5B491}"/>
                  </a:ext>
                </a:extLst>
              </p:cNvPr>
              <p:cNvGrpSpPr/>
              <p:nvPr/>
            </p:nvGrpSpPr>
            <p:grpSpPr>
              <a:xfrm>
                <a:off x="-4258646" y="3126485"/>
                <a:ext cx="419144" cy="301787"/>
                <a:chOff x="248112" y="3991538"/>
                <a:chExt cx="1989292" cy="1437081"/>
              </a:xfrm>
            </p:grpSpPr>
            <p:sp>
              <p:nvSpPr>
                <p:cNvPr id="780" name="Google Shape;9247;p73">
                  <a:extLst>
                    <a:ext uri="{FF2B5EF4-FFF2-40B4-BE49-F238E27FC236}">
                      <a16:creationId xmlns:a16="http://schemas.microsoft.com/office/drawing/2014/main" id="{0AEB3120-3A96-5DF3-7F73-9C9485A88912}"/>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9248;p73">
                  <a:extLst>
                    <a:ext uri="{FF2B5EF4-FFF2-40B4-BE49-F238E27FC236}">
                      <a16:creationId xmlns:a16="http://schemas.microsoft.com/office/drawing/2014/main" id="{4398A9C2-D652-820C-D1FE-96FAA4FDDFEA}"/>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9249;p73">
                  <a:extLst>
                    <a:ext uri="{FF2B5EF4-FFF2-40B4-BE49-F238E27FC236}">
                      <a16:creationId xmlns:a16="http://schemas.microsoft.com/office/drawing/2014/main" id="{330C5ED0-CB8F-1EA6-9F86-53A73AEE0060}"/>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9250;p73">
                  <a:extLst>
                    <a:ext uri="{FF2B5EF4-FFF2-40B4-BE49-F238E27FC236}">
                      <a16:creationId xmlns:a16="http://schemas.microsoft.com/office/drawing/2014/main" id="{B0453AEB-EADB-70E2-9B2C-6DDDF4DA7ABE}"/>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9251;p73">
                  <a:extLst>
                    <a:ext uri="{FF2B5EF4-FFF2-40B4-BE49-F238E27FC236}">
                      <a16:creationId xmlns:a16="http://schemas.microsoft.com/office/drawing/2014/main" id="{9F75702F-2271-4A1E-5A86-B443758DD10D}"/>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9252;p73">
                  <a:extLst>
                    <a:ext uri="{FF2B5EF4-FFF2-40B4-BE49-F238E27FC236}">
                      <a16:creationId xmlns:a16="http://schemas.microsoft.com/office/drawing/2014/main" id="{272913E7-FCF6-5D74-3C0E-2D2491E4BFAA}"/>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9253;p73">
                  <a:extLst>
                    <a:ext uri="{FF2B5EF4-FFF2-40B4-BE49-F238E27FC236}">
                      <a16:creationId xmlns:a16="http://schemas.microsoft.com/office/drawing/2014/main" id="{585999F2-1E54-35BF-6C73-C643479D0AEB}"/>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9254;p73">
                  <a:extLst>
                    <a:ext uri="{FF2B5EF4-FFF2-40B4-BE49-F238E27FC236}">
                      <a16:creationId xmlns:a16="http://schemas.microsoft.com/office/drawing/2014/main" id="{F4C0DD62-0FE5-FB3B-EABA-FA7E003C9212}"/>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9255;p73">
                  <a:extLst>
                    <a:ext uri="{FF2B5EF4-FFF2-40B4-BE49-F238E27FC236}">
                      <a16:creationId xmlns:a16="http://schemas.microsoft.com/office/drawing/2014/main" id="{954FD02C-08DB-0236-050B-D89C6FF0A12C}"/>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9256;p73">
                  <a:extLst>
                    <a:ext uri="{FF2B5EF4-FFF2-40B4-BE49-F238E27FC236}">
                      <a16:creationId xmlns:a16="http://schemas.microsoft.com/office/drawing/2014/main" id="{3ED54056-79B3-7E23-F080-42927AD95864}"/>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9257;p73">
                  <a:extLst>
                    <a:ext uri="{FF2B5EF4-FFF2-40B4-BE49-F238E27FC236}">
                      <a16:creationId xmlns:a16="http://schemas.microsoft.com/office/drawing/2014/main" id="{60E53FA4-1E38-7E5D-8D4F-90972C1AACB2}"/>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9258;p73">
                  <a:extLst>
                    <a:ext uri="{FF2B5EF4-FFF2-40B4-BE49-F238E27FC236}">
                      <a16:creationId xmlns:a16="http://schemas.microsoft.com/office/drawing/2014/main" id="{B4E5E69D-542F-1BFB-2FA5-B8D78493B329}"/>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9259;p73">
                  <a:extLst>
                    <a:ext uri="{FF2B5EF4-FFF2-40B4-BE49-F238E27FC236}">
                      <a16:creationId xmlns:a16="http://schemas.microsoft.com/office/drawing/2014/main" id="{2305662B-1B1A-DEFD-85F0-B25908EA1A5C}"/>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9260;p73">
                  <a:extLst>
                    <a:ext uri="{FF2B5EF4-FFF2-40B4-BE49-F238E27FC236}">
                      <a16:creationId xmlns:a16="http://schemas.microsoft.com/office/drawing/2014/main" id="{EDDC0A0C-CEB5-B36D-4100-11876C0123FA}"/>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9261;p73">
                  <a:extLst>
                    <a:ext uri="{FF2B5EF4-FFF2-40B4-BE49-F238E27FC236}">
                      <a16:creationId xmlns:a16="http://schemas.microsoft.com/office/drawing/2014/main" id="{AAB50DED-BFB8-1F6B-5F74-EEC19350AB7D}"/>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9262;p73">
                  <a:extLst>
                    <a:ext uri="{FF2B5EF4-FFF2-40B4-BE49-F238E27FC236}">
                      <a16:creationId xmlns:a16="http://schemas.microsoft.com/office/drawing/2014/main" id="{08B5952F-CD9B-A27F-181E-3AB1816A2A06}"/>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9263;p73">
                  <a:extLst>
                    <a:ext uri="{FF2B5EF4-FFF2-40B4-BE49-F238E27FC236}">
                      <a16:creationId xmlns:a16="http://schemas.microsoft.com/office/drawing/2014/main" id="{9CE7FE70-57D7-EF3F-C99D-90220026DC17}"/>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9264;p73">
                  <a:extLst>
                    <a:ext uri="{FF2B5EF4-FFF2-40B4-BE49-F238E27FC236}">
                      <a16:creationId xmlns:a16="http://schemas.microsoft.com/office/drawing/2014/main" id="{4BBDB07B-BB61-13B1-AC68-774259A1B738}"/>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9265;p73">
                  <a:extLst>
                    <a:ext uri="{FF2B5EF4-FFF2-40B4-BE49-F238E27FC236}">
                      <a16:creationId xmlns:a16="http://schemas.microsoft.com/office/drawing/2014/main" id="{60CFC0DA-CAAC-E00A-F46A-3DD91B985D1C}"/>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9" name="Google Shape;9266;p73">
                  <a:extLst>
                    <a:ext uri="{FF2B5EF4-FFF2-40B4-BE49-F238E27FC236}">
                      <a16:creationId xmlns:a16="http://schemas.microsoft.com/office/drawing/2014/main" id="{823798C4-D79A-674B-2E42-AD8F5BCC0BA9}"/>
                    </a:ext>
                  </a:extLst>
                </p:cNvPr>
                <p:cNvGrpSpPr/>
                <p:nvPr/>
              </p:nvGrpSpPr>
              <p:grpSpPr>
                <a:xfrm>
                  <a:off x="321794" y="4588982"/>
                  <a:ext cx="1841687" cy="839580"/>
                  <a:chOff x="6979299" y="1330610"/>
                  <a:chExt cx="1395641" cy="636238"/>
                </a:xfrm>
              </p:grpSpPr>
              <p:sp>
                <p:nvSpPr>
                  <p:cNvPr id="820" name="Google Shape;9267;p73">
                    <a:extLst>
                      <a:ext uri="{FF2B5EF4-FFF2-40B4-BE49-F238E27FC236}">
                        <a16:creationId xmlns:a16="http://schemas.microsoft.com/office/drawing/2014/main" id="{002C545F-5712-C22E-CA50-EC920DA2F49E}"/>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9268;p73">
                    <a:extLst>
                      <a:ext uri="{FF2B5EF4-FFF2-40B4-BE49-F238E27FC236}">
                        <a16:creationId xmlns:a16="http://schemas.microsoft.com/office/drawing/2014/main" id="{F651FCFD-798A-C2D0-F3AE-E427B234046A}"/>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9269;p73">
                    <a:extLst>
                      <a:ext uri="{FF2B5EF4-FFF2-40B4-BE49-F238E27FC236}">
                        <a16:creationId xmlns:a16="http://schemas.microsoft.com/office/drawing/2014/main" id="{47C3FDB4-AD70-E96B-C966-35827F0CCB8C}"/>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9270;p73">
                    <a:extLst>
                      <a:ext uri="{FF2B5EF4-FFF2-40B4-BE49-F238E27FC236}">
                        <a16:creationId xmlns:a16="http://schemas.microsoft.com/office/drawing/2014/main" id="{9C2DD4AE-0048-DC2F-BAB2-56057E55E8D2}"/>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9271;p73">
                    <a:extLst>
                      <a:ext uri="{FF2B5EF4-FFF2-40B4-BE49-F238E27FC236}">
                        <a16:creationId xmlns:a16="http://schemas.microsoft.com/office/drawing/2014/main" id="{C325B372-3EF2-D5DD-88F8-D8D72C50F298}"/>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9272;p73">
                    <a:extLst>
                      <a:ext uri="{FF2B5EF4-FFF2-40B4-BE49-F238E27FC236}">
                        <a16:creationId xmlns:a16="http://schemas.microsoft.com/office/drawing/2014/main" id="{1F399A2D-AA18-7C09-528B-2C5BAAA9D198}"/>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9273;p73">
                    <a:extLst>
                      <a:ext uri="{FF2B5EF4-FFF2-40B4-BE49-F238E27FC236}">
                        <a16:creationId xmlns:a16="http://schemas.microsoft.com/office/drawing/2014/main" id="{D9BE329A-FE31-CC41-897F-F66F2C9BB804}"/>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9274;p73">
                    <a:extLst>
                      <a:ext uri="{FF2B5EF4-FFF2-40B4-BE49-F238E27FC236}">
                        <a16:creationId xmlns:a16="http://schemas.microsoft.com/office/drawing/2014/main" id="{741B7EA7-DD2E-F1BE-22DB-E6A18AECC3CF}"/>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9275;p73">
                    <a:extLst>
                      <a:ext uri="{FF2B5EF4-FFF2-40B4-BE49-F238E27FC236}">
                        <a16:creationId xmlns:a16="http://schemas.microsoft.com/office/drawing/2014/main" id="{DE40AA87-AAE6-59D8-AD2A-4667B8CA0CFE}"/>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9276;p73">
                    <a:extLst>
                      <a:ext uri="{FF2B5EF4-FFF2-40B4-BE49-F238E27FC236}">
                        <a16:creationId xmlns:a16="http://schemas.microsoft.com/office/drawing/2014/main" id="{7943BC1A-B434-BF57-F024-250CAC7C10C0}"/>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9277;p73">
                    <a:extLst>
                      <a:ext uri="{FF2B5EF4-FFF2-40B4-BE49-F238E27FC236}">
                        <a16:creationId xmlns:a16="http://schemas.microsoft.com/office/drawing/2014/main" id="{E8CC2741-F94F-A73E-DCE7-D6DF76C67648}"/>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9278;p73">
                    <a:extLst>
                      <a:ext uri="{FF2B5EF4-FFF2-40B4-BE49-F238E27FC236}">
                        <a16:creationId xmlns:a16="http://schemas.microsoft.com/office/drawing/2014/main" id="{451E3338-B26C-803F-C417-C2741E100B06}"/>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0" name="Google Shape;9279;p73">
                  <a:extLst>
                    <a:ext uri="{FF2B5EF4-FFF2-40B4-BE49-F238E27FC236}">
                      <a16:creationId xmlns:a16="http://schemas.microsoft.com/office/drawing/2014/main" id="{8B5455CD-0FB6-5B27-A4B4-0C9E58A5B80F}"/>
                    </a:ext>
                  </a:extLst>
                </p:cNvPr>
                <p:cNvGrpSpPr/>
                <p:nvPr/>
              </p:nvGrpSpPr>
              <p:grpSpPr>
                <a:xfrm>
                  <a:off x="248112" y="4588978"/>
                  <a:ext cx="1989050" cy="839580"/>
                  <a:chOff x="6923463" y="1502523"/>
                  <a:chExt cx="1507313" cy="636238"/>
                </a:xfrm>
              </p:grpSpPr>
              <p:sp>
                <p:nvSpPr>
                  <p:cNvPr id="807" name="Google Shape;9280;p73">
                    <a:extLst>
                      <a:ext uri="{FF2B5EF4-FFF2-40B4-BE49-F238E27FC236}">
                        <a16:creationId xmlns:a16="http://schemas.microsoft.com/office/drawing/2014/main" id="{F5B739D0-10CD-9695-28C3-DF104A11F39D}"/>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9281;p73">
                    <a:extLst>
                      <a:ext uri="{FF2B5EF4-FFF2-40B4-BE49-F238E27FC236}">
                        <a16:creationId xmlns:a16="http://schemas.microsoft.com/office/drawing/2014/main" id="{97D6590B-8AEF-7324-2CE7-6708C53F3FA7}"/>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9282;p73">
                    <a:extLst>
                      <a:ext uri="{FF2B5EF4-FFF2-40B4-BE49-F238E27FC236}">
                        <a16:creationId xmlns:a16="http://schemas.microsoft.com/office/drawing/2014/main" id="{ECD7996E-B236-EA40-F962-785799A8D133}"/>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9283;p73">
                    <a:extLst>
                      <a:ext uri="{FF2B5EF4-FFF2-40B4-BE49-F238E27FC236}">
                        <a16:creationId xmlns:a16="http://schemas.microsoft.com/office/drawing/2014/main" id="{04F4E822-BCC7-1A3E-C436-0EE24C21C36B}"/>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9284;p73">
                    <a:extLst>
                      <a:ext uri="{FF2B5EF4-FFF2-40B4-BE49-F238E27FC236}">
                        <a16:creationId xmlns:a16="http://schemas.microsoft.com/office/drawing/2014/main" id="{3303807A-1D9A-6460-D566-954FBAC67FC0}"/>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9285;p73">
                    <a:extLst>
                      <a:ext uri="{FF2B5EF4-FFF2-40B4-BE49-F238E27FC236}">
                        <a16:creationId xmlns:a16="http://schemas.microsoft.com/office/drawing/2014/main" id="{B054C74A-F51F-80BA-D0BD-2BFBCE8E36F0}"/>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9286;p73">
                    <a:extLst>
                      <a:ext uri="{FF2B5EF4-FFF2-40B4-BE49-F238E27FC236}">
                        <a16:creationId xmlns:a16="http://schemas.microsoft.com/office/drawing/2014/main" id="{D588B546-4C32-931F-56B8-852C98BDE8D5}"/>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9287;p73">
                    <a:extLst>
                      <a:ext uri="{FF2B5EF4-FFF2-40B4-BE49-F238E27FC236}">
                        <a16:creationId xmlns:a16="http://schemas.microsoft.com/office/drawing/2014/main" id="{D18B79F6-BF63-2DE5-EC85-99DB8856619D}"/>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9288;p73">
                    <a:extLst>
                      <a:ext uri="{FF2B5EF4-FFF2-40B4-BE49-F238E27FC236}">
                        <a16:creationId xmlns:a16="http://schemas.microsoft.com/office/drawing/2014/main" id="{2FD9C973-033F-C008-40E1-68AB20A4E08F}"/>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9289;p73">
                    <a:extLst>
                      <a:ext uri="{FF2B5EF4-FFF2-40B4-BE49-F238E27FC236}">
                        <a16:creationId xmlns:a16="http://schemas.microsoft.com/office/drawing/2014/main" id="{B60AD46D-9471-D22A-EBF3-36BB7FE0E073}"/>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9290;p73">
                    <a:extLst>
                      <a:ext uri="{FF2B5EF4-FFF2-40B4-BE49-F238E27FC236}">
                        <a16:creationId xmlns:a16="http://schemas.microsoft.com/office/drawing/2014/main" id="{98D6F286-79E5-942E-DFAA-87CED32FC3A4}"/>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9291;p73">
                    <a:extLst>
                      <a:ext uri="{FF2B5EF4-FFF2-40B4-BE49-F238E27FC236}">
                        <a16:creationId xmlns:a16="http://schemas.microsoft.com/office/drawing/2014/main" id="{F0E28F2E-8673-90EF-BA9C-B13451262D75}"/>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9292;p73">
                    <a:extLst>
                      <a:ext uri="{FF2B5EF4-FFF2-40B4-BE49-F238E27FC236}">
                        <a16:creationId xmlns:a16="http://schemas.microsoft.com/office/drawing/2014/main" id="{0EEB11D3-3A81-EF17-D5EA-5FE0955B5C4B}"/>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1" name="Google Shape;9293;p73">
                  <a:extLst>
                    <a:ext uri="{FF2B5EF4-FFF2-40B4-BE49-F238E27FC236}">
                      <a16:creationId xmlns:a16="http://schemas.microsoft.com/office/drawing/2014/main" id="{3718AE62-71C1-F795-A0CF-7F3935F08816}"/>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9294;p73">
                  <a:extLst>
                    <a:ext uri="{FF2B5EF4-FFF2-40B4-BE49-F238E27FC236}">
                      <a16:creationId xmlns:a16="http://schemas.microsoft.com/office/drawing/2014/main" id="{F132A5EF-8786-4978-916E-2FF959F625A2}"/>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9295;p73">
                  <a:extLst>
                    <a:ext uri="{FF2B5EF4-FFF2-40B4-BE49-F238E27FC236}">
                      <a16:creationId xmlns:a16="http://schemas.microsoft.com/office/drawing/2014/main" id="{92E18D75-E2E3-00CB-7908-E1930875E2EF}"/>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9296;p73">
                  <a:extLst>
                    <a:ext uri="{FF2B5EF4-FFF2-40B4-BE49-F238E27FC236}">
                      <a16:creationId xmlns:a16="http://schemas.microsoft.com/office/drawing/2014/main" id="{BFCC20F5-023E-C407-76C1-C33DDDC0CEFB}"/>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9297;p73">
                  <a:extLst>
                    <a:ext uri="{FF2B5EF4-FFF2-40B4-BE49-F238E27FC236}">
                      <a16:creationId xmlns:a16="http://schemas.microsoft.com/office/drawing/2014/main" id="{9BE7C1B4-DF4A-D5C0-6905-7DDE2A5A823E}"/>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9298;p73">
                  <a:extLst>
                    <a:ext uri="{FF2B5EF4-FFF2-40B4-BE49-F238E27FC236}">
                      <a16:creationId xmlns:a16="http://schemas.microsoft.com/office/drawing/2014/main" id="{69CDE1E6-253D-1091-C9CF-096FDC0B32B3}"/>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2" name="Google Shape;9299;p73">
                <a:extLst>
                  <a:ext uri="{FF2B5EF4-FFF2-40B4-BE49-F238E27FC236}">
                    <a16:creationId xmlns:a16="http://schemas.microsoft.com/office/drawing/2014/main" id="{566ED479-A14B-36AA-6E8A-B4FC2A6307BC}"/>
                  </a:ext>
                </a:extLst>
              </p:cNvPr>
              <p:cNvGrpSpPr/>
              <p:nvPr/>
            </p:nvGrpSpPr>
            <p:grpSpPr>
              <a:xfrm>
                <a:off x="-2811917" y="3079601"/>
                <a:ext cx="419144" cy="301787"/>
                <a:chOff x="248112" y="3991538"/>
                <a:chExt cx="1989292" cy="1437081"/>
              </a:xfrm>
            </p:grpSpPr>
            <p:sp>
              <p:nvSpPr>
                <p:cNvPr id="728" name="Google Shape;9300;p73">
                  <a:extLst>
                    <a:ext uri="{FF2B5EF4-FFF2-40B4-BE49-F238E27FC236}">
                      <a16:creationId xmlns:a16="http://schemas.microsoft.com/office/drawing/2014/main" id="{485D3D78-21FE-BFA9-8679-73B7BD41536D}"/>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9301;p73">
                  <a:extLst>
                    <a:ext uri="{FF2B5EF4-FFF2-40B4-BE49-F238E27FC236}">
                      <a16:creationId xmlns:a16="http://schemas.microsoft.com/office/drawing/2014/main" id="{E78D4346-0437-80DA-7624-89BF64D04D81}"/>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9302;p73">
                  <a:extLst>
                    <a:ext uri="{FF2B5EF4-FFF2-40B4-BE49-F238E27FC236}">
                      <a16:creationId xmlns:a16="http://schemas.microsoft.com/office/drawing/2014/main" id="{31568A3D-A7F5-AAD9-4BB0-3704978A5592}"/>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9303;p73">
                  <a:extLst>
                    <a:ext uri="{FF2B5EF4-FFF2-40B4-BE49-F238E27FC236}">
                      <a16:creationId xmlns:a16="http://schemas.microsoft.com/office/drawing/2014/main" id="{C375498E-A977-DC12-AE92-0C54F5E083D5}"/>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9304;p73">
                  <a:extLst>
                    <a:ext uri="{FF2B5EF4-FFF2-40B4-BE49-F238E27FC236}">
                      <a16:creationId xmlns:a16="http://schemas.microsoft.com/office/drawing/2014/main" id="{AB2F148D-E041-3E04-3B9B-DCEF5ABFD1F0}"/>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9305;p73">
                  <a:extLst>
                    <a:ext uri="{FF2B5EF4-FFF2-40B4-BE49-F238E27FC236}">
                      <a16:creationId xmlns:a16="http://schemas.microsoft.com/office/drawing/2014/main" id="{38A0B36E-4CC9-C957-F118-4E186CFF6503}"/>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9306;p73">
                  <a:extLst>
                    <a:ext uri="{FF2B5EF4-FFF2-40B4-BE49-F238E27FC236}">
                      <a16:creationId xmlns:a16="http://schemas.microsoft.com/office/drawing/2014/main" id="{B9E4BBB8-8DF8-4F31-1E5D-1706D0102071}"/>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9307;p73">
                  <a:extLst>
                    <a:ext uri="{FF2B5EF4-FFF2-40B4-BE49-F238E27FC236}">
                      <a16:creationId xmlns:a16="http://schemas.microsoft.com/office/drawing/2014/main" id="{0D2F4D6A-1C3A-013E-CB1D-5B8DFB256FD0}"/>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9308;p73">
                  <a:extLst>
                    <a:ext uri="{FF2B5EF4-FFF2-40B4-BE49-F238E27FC236}">
                      <a16:creationId xmlns:a16="http://schemas.microsoft.com/office/drawing/2014/main" id="{69474FDC-5422-3F37-5B48-4A82FB65A9C9}"/>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9309;p73">
                  <a:extLst>
                    <a:ext uri="{FF2B5EF4-FFF2-40B4-BE49-F238E27FC236}">
                      <a16:creationId xmlns:a16="http://schemas.microsoft.com/office/drawing/2014/main" id="{DA861FA9-8C9C-8F9F-6917-EEB7B14713D2}"/>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9310;p73">
                  <a:extLst>
                    <a:ext uri="{FF2B5EF4-FFF2-40B4-BE49-F238E27FC236}">
                      <a16:creationId xmlns:a16="http://schemas.microsoft.com/office/drawing/2014/main" id="{7BE87099-DA77-5ED5-1684-C4BC5B98F24D}"/>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9311;p73">
                  <a:extLst>
                    <a:ext uri="{FF2B5EF4-FFF2-40B4-BE49-F238E27FC236}">
                      <a16:creationId xmlns:a16="http://schemas.microsoft.com/office/drawing/2014/main" id="{ED8A9ED3-BDA9-B972-EDF8-272A8F696753}"/>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9312;p73">
                  <a:extLst>
                    <a:ext uri="{FF2B5EF4-FFF2-40B4-BE49-F238E27FC236}">
                      <a16:creationId xmlns:a16="http://schemas.microsoft.com/office/drawing/2014/main" id="{C038AC41-DE8F-0C74-B34E-C540F2A1A17D}"/>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9313;p73">
                  <a:extLst>
                    <a:ext uri="{FF2B5EF4-FFF2-40B4-BE49-F238E27FC236}">
                      <a16:creationId xmlns:a16="http://schemas.microsoft.com/office/drawing/2014/main" id="{37AC0F87-0A33-5426-0B02-89ACDC9888A6}"/>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9314;p73">
                  <a:extLst>
                    <a:ext uri="{FF2B5EF4-FFF2-40B4-BE49-F238E27FC236}">
                      <a16:creationId xmlns:a16="http://schemas.microsoft.com/office/drawing/2014/main" id="{D9ABAFBB-B3A8-290F-A625-8E7F1508CC9F}"/>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9315;p73">
                  <a:extLst>
                    <a:ext uri="{FF2B5EF4-FFF2-40B4-BE49-F238E27FC236}">
                      <a16:creationId xmlns:a16="http://schemas.microsoft.com/office/drawing/2014/main" id="{9CF2BCE3-96B3-DB84-0A8B-6B6F3CB99ADB}"/>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9316;p73">
                  <a:extLst>
                    <a:ext uri="{FF2B5EF4-FFF2-40B4-BE49-F238E27FC236}">
                      <a16:creationId xmlns:a16="http://schemas.microsoft.com/office/drawing/2014/main" id="{8F0C03E7-BCF8-8629-8F71-B7D906D3232D}"/>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9317;p73">
                  <a:extLst>
                    <a:ext uri="{FF2B5EF4-FFF2-40B4-BE49-F238E27FC236}">
                      <a16:creationId xmlns:a16="http://schemas.microsoft.com/office/drawing/2014/main" id="{9D6BE9E6-5B02-34BE-B46A-A5D6DD7A9F7E}"/>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9318;p73">
                  <a:extLst>
                    <a:ext uri="{FF2B5EF4-FFF2-40B4-BE49-F238E27FC236}">
                      <a16:creationId xmlns:a16="http://schemas.microsoft.com/office/drawing/2014/main" id="{BF0C4CE6-63C7-1EA4-B8A8-09899F4FE343}"/>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7" name="Google Shape;9319;p73">
                  <a:extLst>
                    <a:ext uri="{FF2B5EF4-FFF2-40B4-BE49-F238E27FC236}">
                      <a16:creationId xmlns:a16="http://schemas.microsoft.com/office/drawing/2014/main" id="{6E4EB94E-D2EB-7B65-8944-2986FC8A954C}"/>
                    </a:ext>
                  </a:extLst>
                </p:cNvPr>
                <p:cNvGrpSpPr/>
                <p:nvPr/>
              </p:nvGrpSpPr>
              <p:grpSpPr>
                <a:xfrm>
                  <a:off x="321794" y="4588982"/>
                  <a:ext cx="1841687" cy="839580"/>
                  <a:chOff x="6979299" y="1330610"/>
                  <a:chExt cx="1395641" cy="636238"/>
                </a:xfrm>
              </p:grpSpPr>
              <p:sp>
                <p:nvSpPr>
                  <p:cNvPr id="768" name="Google Shape;9320;p73">
                    <a:extLst>
                      <a:ext uri="{FF2B5EF4-FFF2-40B4-BE49-F238E27FC236}">
                        <a16:creationId xmlns:a16="http://schemas.microsoft.com/office/drawing/2014/main" id="{A50F2A7D-3A8D-266C-E5DA-E55A3F4B596B}"/>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9321;p73">
                    <a:extLst>
                      <a:ext uri="{FF2B5EF4-FFF2-40B4-BE49-F238E27FC236}">
                        <a16:creationId xmlns:a16="http://schemas.microsoft.com/office/drawing/2014/main" id="{D61B38A8-D221-BDF8-FD8F-7C70A8F05A9A}"/>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9322;p73">
                    <a:extLst>
                      <a:ext uri="{FF2B5EF4-FFF2-40B4-BE49-F238E27FC236}">
                        <a16:creationId xmlns:a16="http://schemas.microsoft.com/office/drawing/2014/main" id="{0C004149-EF1E-860A-F611-85D4553F013E}"/>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9323;p73">
                    <a:extLst>
                      <a:ext uri="{FF2B5EF4-FFF2-40B4-BE49-F238E27FC236}">
                        <a16:creationId xmlns:a16="http://schemas.microsoft.com/office/drawing/2014/main" id="{9739308F-38A2-7C08-DC82-E97324F2628B}"/>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9324;p73">
                    <a:extLst>
                      <a:ext uri="{FF2B5EF4-FFF2-40B4-BE49-F238E27FC236}">
                        <a16:creationId xmlns:a16="http://schemas.microsoft.com/office/drawing/2014/main" id="{AED63B6E-D0D0-FFC4-FBD6-8345F7675892}"/>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9325;p73">
                    <a:extLst>
                      <a:ext uri="{FF2B5EF4-FFF2-40B4-BE49-F238E27FC236}">
                        <a16:creationId xmlns:a16="http://schemas.microsoft.com/office/drawing/2014/main" id="{59567AE8-B8AF-C05D-1CEE-8011736A65B3}"/>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9326;p73">
                    <a:extLst>
                      <a:ext uri="{FF2B5EF4-FFF2-40B4-BE49-F238E27FC236}">
                        <a16:creationId xmlns:a16="http://schemas.microsoft.com/office/drawing/2014/main" id="{DBA6DDE5-C661-A981-1D60-FEC96E63EF70}"/>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9327;p73">
                    <a:extLst>
                      <a:ext uri="{FF2B5EF4-FFF2-40B4-BE49-F238E27FC236}">
                        <a16:creationId xmlns:a16="http://schemas.microsoft.com/office/drawing/2014/main" id="{221EED6B-C906-AA57-5E4E-CBDB59AF74DE}"/>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9328;p73">
                    <a:extLst>
                      <a:ext uri="{FF2B5EF4-FFF2-40B4-BE49-F238E27FC236}">
                        <a16:creationId xmlns:a16="http://schemas.microsoft.com/office/drawing/2014/main" id="{8A3D6CDE-1CA0-BC30-AC15-6C581DFAD53F}"/>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9329;p73">
                    <a:extLst>
                      <a:ext uri="{FF2B5EF4-FFF2-40B4-BE49-F238E27FC236}">
                        <a16:creationId xmlns:a16="http://schemas.microsoft.com/office/drawing/2014/main" id="{D7F5D50F-7E0C-8C96-FDD9-898AE16BEE3E}"/>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9330;p73">
                    <a:extLst>
                      <a:ext uri="{FF2B5EF4-FFF2-40B4-BE49-F238E27FC236}">
                        <a16:creationId xmlns:a16="http://schemas.microsoft.com/office/drawing/2014/main" id="{A8F9538F-F450-5863-0528-42FD25A6DDAA}"/>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9331;p73">
                    <a:extLst>
                      <a:ext uri="{FF2B5EF4-FFF2-40B4-BE49-F238E27FC236}">
                        <a16:creationId xmlns:a16="http://schemas.microsoft.com/office/drawing/2014/main" id="{208CB7DA-3A49-97EB-060B-965A0B2D0BC9}"/>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8" name="Google Shape;9332;p73">
                  <a:extLst>
                    <a:ext uri="{FF2B5EF4-FFF2-40B4-BE49-F238E27FC236}">
                      <a16:creationId xmlns:a16="http://schemas.microsoft.com/office/drawing/2014/main" id="{7A5E510D-CE4E-76ED-6836-71C7C7F1D625}"/>
                    </a:ext>
                  </a:extLst>
                </p:cNvPr>
                <p:cNvGrpSpPr/>
                <p:nvPr/>
              </p:nvGrpSpPr>
              <p:grpSpPr>
                <a:xfrm>
                  <a:off x="248112" y="4588978"/>
                  <a:ext cx="1989050" cy="839580"/>
                  <a:chOff x="6923463" y="1502523"/>
                  <a:chExt cx="1507313" cy="636238"/>
                </a:xfrm>
              </p:grpSpPr>
              <p:sp>
                <p:nvSpPr>
                  <p:cNvPr id="755" name="Google Shape;9333;p73">
                    <a:extLst>
                      <a:ext uri="{FF2B5EF4-FFF2-40B4-BE49-F238E27FC236}">
                        <a16:creationId xmlns:a16="http://schemas.microsoft.com/office/drawing/2014/main" id="{1DBFB6E4-89C7-732F-9007-0153D5E1252A}"/>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9334;p73">
                    <a:extLst>
                      <a:ext uri="{FF2B5EF4-FFF2-40B4-BE49-F238E27FC236}">
                        <a16:creationId xmlns:a16="http://schemas.microsoft.com/office/drawing/2014/main" id="{63315499-FA28-A6A9-6F29-D80CB3748F0C}"/>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9335;p73">
                    <a:extLst>
                      <a:ext uri="{FF2B5EF4-FFF2-40B4-BE49-F238E27FC236}">
                        <a16:creationId xmlns:a16="http://schemas.microsoft.com/office/drawing/2014/main" id="{0F8AED5D-8806-0E8F-E0CA-0B35D965B6C1}"/>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9336;p73">
                    <a:extLst>
                      <a:ext uri="{FF2B5EF4-FFF2-40B4-BE49-F238E27FC236}">
                        <a16:creationId xmlns:a16="http://schemas.microsoft.com/office/drawing/2014/main" id="{D14CB1D2-51DA-A41F-60F8-598B14C5A6A0}"/>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9337;p73">
                    <a:extLst>
                      <a:ext uri="{FF2B5EF4-FFF2-40B4-BE49-F238E27FC236}">
                        <a16:creationId xmlns:a16="http://schemas.microsoft.com/office/drawing/2014/main" id="{2E329524-361F-A997-6997-8ACDA5D78B6C}"/>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9338;p73">
                    <a:extLst>
                      <a:ext uri="{FF2B5EF4-FFF2-40B4-BE49-F238E27FC236}">
                        <a16:creationId xmlns:a16="http://schemas.microsoft.com/office/drawing/2014/main" id="{9177D203-5FE5-777A-3F23-FF14C6A673C5}"/>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9339;p73">
                    <a:extLst>
                      <a:ext uri="{FF2B5EF4-FFF2-40B4-BE49-F238E27FC236}">
                        <a16:creationId xmlns:a16="http://schemas.microsoft.com/office/drawing/2014/main" id="{472C5BD6-20BB-11E5-6015-751F84FD2C20}"/>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9340;p73">
                    <a:extLst>
                      <a:ext uri="{FF2B5EF4-FFF2-40B4-BE49-F238E27FC236}">
                        <a16:creationId xmlns:a16="http://schemas.microsoft.com/office/drawing/2014/main" id="{BBABE745-AF97-5E93-D641-F4F4AD899548}"/>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9341;p73">
                    <a:extLst>
                      <a:ext uri="{FF2B5EF4-FFF2-40B4-BE49-F238E27FC236}">
                        <a16:creationId xmlns:a16="http://schemas.microsoft.com/office/drawing/2014/main" id="{6969CA66-E90C-3077-659B-2263AA50E996}"/>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9342;p73">
                    <a:extLst>
                      <a:ext uri="{FF2B5EF4-FFF2-40B4-BE49-F238E27FC236}">
                        <a16:creationId xmlns:a16="http://schemas.microsoft.com/office/drawing/2014/main" id="{A1F451B1-E9BE-580F-ABB3-6787A4BD9435}"/>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9343;p73">
                    <a:extLst>
                      <a:ext uri="{FF2B5EF4-FFF2-40B4-BE49-F238E27FC236}">
                        <a16:creationId xmlns:a16="http://schemas.microsoft.com/office/drawing/2014/main" id="{B6248212-EA3F-D4B5-B80A-39909752F5F6}"/>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9344;p73">
                    <a:extLst>
                      <a:ext uri="{FF2B5EF4-FFF2-40B4-BE49-F238E27FC236}">
                        <a16:creationId xmlns:a16="http://schemas.microsoft.com/office/drawing/2014/main" id="{EEC0106B-CEEA-5BEA-7592-00B5D0BD1069}"/>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9345;p73">
                    <a:extLst>
                      <a:ext uri="{FF2B5EF4-FFF2-40B4-BE49-F238E27FC236}">
                        <a16:creationId xmlns:a16="http://schemas.microsoft.com/office/drawing/2014/main" id="{81C4F4B1-D5A0-F49D-79FE-2C41439DF52C}"/>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9" name="Google Shape;9346;p73">
                  <a:extLst>
                    <a:ext uri="{FF2B5EF4-FFF2-40B4-BE49-F238E27FC236}">
                      <a16:creationId xmlns:a16="http://schemas.microsoft.com/office/drawing/2014/main" id="{60F456E6-6554-82FD-8F26-FE10AE494223}"/>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9347;p73">
                  <a:extLst>
                    <a:ext uri="{FF2B5EF4-FFF2-40B4-BE49-F238E27FC236}">
                      <a16:creationId xmlns:a16="http://schemas.microsoft.com/office/drawing/2014/main" id="{436BCDD6-AC7D-96EC-6C03-EC1CC3B0BD4A}"/>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9348;p73">
                  <a:extLst>
                    <a:ext uri="{FF2B5EF4-FFF2-40B4-BE49-F238E27FC236}">
                      <a16:creationId xmlns:a16="http://schemas.microsoft.com/office/drawing/2014/main" id="{4BE8558D-7F05-018A-2314-3633A5D0459C}"/>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9349;p73">
                  <a:extLst>
                    <a:ext uri="{FF2B5EF4-FFF2-40B4-BE49-F238E27FC236}">
                      <a16:creationId xmlns:a16="http://schemas.microsoft.com/office/drawing/2014/main" id="{83E41649-ECE4-D1AB-AF72-FDBB86F05F5E}"/>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9350;p73">
                  <a:extLst>
                    <a:ext uri="{FF2B5EF4-FFF2-40B4-BE49-F238E27FC236}">
                      <a16:creationId xmlns:a16="http://schemas.microsoft.com/office/drawing/2014/main" id="{FD313A6B-F551-FD04-FC90-BC42E5883E63}"/>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9351;p73">
                  <a:extLst>
                    <a:ext uri="{FF2B5EF4-FFF2-40B4-BE49-F238E27FC236}">
                      <a16:creationId xmlns:a16="http://schemas.microsoft.com/office/drawing/2014/main" id="{111D3540-67D3-592A-FE32-64231A77036B}"/>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3" name="Google Shape;9352;p73">
                <a:extLst>
                  <a:ext uri="{FF2B5EF4-FFF2-40B4-BE49-F238E27FC236}">
                    <a16:creationId xmlns:a16="http://schemas.microsoft.com/office/drawing/2014/main" id="{67CCC4AD-7E11-2FAF-8D69-99FC4F72BB48}"/>
                  </a:ext>
                </a:extLst>
              </p:cNvPr>
              <p:cNvGrpSpPr/>
              <p:nvPr/>
            </p:nvGrpSpPr>
            <p:grpSpPr>
              <a:xfrm>
                <a:off x="-3008299" y="2977852"/>
                <a:ext cx="419144" cy="301787"/>
                <a:chOff x="248112" y="3991538"/>
                <a:chExt cx="1989292" cy="1437081"/>
              </a:xfrm>
            </p:grpSpPr>
            <p:sp>
              <p:nvSpPr>
                <p:cNvPr id="676" name="Google Shape;9353;p73">
                  <a:extLst>
                    <a:ext uri="{FF2B5EF4-FFF2-40B4-BE49-F238E27FC236}">
                      <a16:creationId xmlns:a16="http://schemas.microsoft.com/office/drawing/2014/main" id="{9D137580-DC4E-E3BB-30C4-C88064E01E35}"/>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9354;p73">
                  <a:extLst>
                    <a:ext uri="{FF2B5EF4-FFF2-40B4-BE49-F238E27FC236}">
                      <a16:creationId xmlns:a16="http://schemas.microsoft.com/office/drawing/2014/main" id="{8C8C9587-2E0C-BFD3-0F06-084A0BA954D4}"/>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9355;p73">
                  <a:extLst>
                    <a:ext uri="{FF2B5EF4-FFF2-40B4-BE49-F238E27FC236}">
                      <a16:creationId xmlns:a16="http://schemas.microsoft.com/office/drawing/2014/main" id="{89C05748-C827-611A-E953-1A5190306CF2}"/>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9356;p73">
                  <a:extLst>
                    <a:ext uri="{FF2B5EF4-FFF2-40B4-BE49-F238E27FC236}">
                      <a16:creationId xmlns:a16="http://schemas.microsoft.com/office/drawing/2014/main" id="{3EDD63DA-53B1-B03E-EEE7-E94C25AEECCD}"/>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9357;p73">
                  <a:extLst>
                    <a:ext uri="{FF2B5EF4-FFF2-40B4-BE49-F238E27FC236}">
                      <a16:creationId xmlns:a16="http://schemas.microsoft.com/office/drawing/2014/main" id="{3848A0ED-3050-4D40-E58A-2BD039CC0FD6}"/>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9358;p73">
                  <a:extLst>
                    <a:ext uri="{FF2B5EF4-FFF2-40B4-BE49-F238E27FC236}">
                      <a16:creationId xmlns:a16="http://schemas.microsoft.com/office/drawing/2014/main" id="{251E2902-5E58-59D5-7C54-5CF38C1D6906}"/>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9359;p73">
                  <a:extLst>
                    <a:ext uri="{FF2B5EF4-FFF2-40B4-BE49-F238E27FC236}">
                      <a16:creationId xmlns:a16="http://schemas.microsoft.com/office/drawing/2014/main" id="{E9BDFE4B-16D0-B238-E0EE-BAB638F6B1C3}"/>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9360;p73">
                  <a:extLst>
                    <a:ext uri="{FF2B5EF4-FFF2-40B4-BE49-F238E27FC236}">
                      <a16:creationId xmlns:a16="http://schemas.microsoft.com/office/drawing/2014/main" id="{7A5D24BD-3D5B-063B-445E-E160F6EFB601}"/>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9361;p73">
                  <a:extLst>
                    <a:ext uri="{FF2B5EF4-FFF2-40B4-BE49-F238E27FC236}">
                      <a16:creationId xmlns:a16="http://schemas.microsoft.com/office/drawing/2014/main" id="{9DAA78F8-E80E-2DFF-18AB-1A7A9097E159}"/>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9362;p73">
                  <a:extLst>
                    <a:ext uri="{FF2B5EF4-FFF2-40B4-BE49-F238E27FC236}">
                      <a16:creationId xmlns:a16="http://schemas.microsoft.com/office/drawing/2014/main" id="{39AA7602-35E5-84E7-BF71-47105AED1D84}"/>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9363;p73">
                  <a:extLst>
                    <a:ext uri="{FF2B5EF4-FFF2-40B4-BE49-F238E27FC236}">
                      <a16:creationId xmlns:a16="http://schemas.microsoft.com/office/drawing/2014/main" id="{9F64527D-4334-9CBA-A343-6DD3C76ABF3D}"/>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9364;p73">
                  <a:extLst>
                    <a:ext uri="{FF2B5EF4-FFF2-40B4-BE49-F238E27FC236}">
                      <a16:creationId xmlns:a16="http://schemas.microsoft.com/office/drawing/2014/main" id="{B3264F88-2DB7-FDEA-C632-22B6F16D5294}"/>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9365;p73">
                  <a:extLst>
                    <a:ext uri="{FF2B5EF4-FFF2-40B4-BE49-F238E27FC236}">
                      <a16:creationId xmlns:a16="http://schemas.microsoft.com/office/drawing/2014/main" id="{6DFF9E33-172D-F77C-7871-C62D2A544A8A}"/>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9366;p73">
                  <a:extLst>
                    <a:ext uri="{FF2B5EF4-FFF2-40B4-BE49-F238E27FC236}">
                      <a16:creationId xmlns:a16="http://schemas.microsoft.com/office/drawing/2014/main" id="{B7AA93C1-6C1D-0E72-9BC3-227D2B81710C}"/>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9367;p73">
                  <a:extLst>
                    <a:ext uri="{FF2B5EF4-FFF2-40B4-BE49-F238E27FC236}">
                      <a16:creationId xmlns:a16="http://schemas.microsoft.com/office/drawing/2014/main" id="{72AF27DE-E45C-DD4B-4487-293659790332}"/>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9368;p73">
                  <a:extLst>
                    <a:ext uri="{FF2B5EF4-FFF2-40B4-BE49-F238E27FC236}">
                      <a16:creationId xmlns:a16="http://schemas.microsoft.com/office/drawing/2014/main" id="{BAF74B40-7B25-676A-FFB9-6AD4862D0610}"/>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9369;p73">
                  <a:extLst>
                    <a:ext uri="{FF2B5EF4-FFF2-40B4-BE49-F238E27FC236}">
                      <a16:creationId xmlns:a16="http://schemas.microsoft.com/office/drawing/2014/main" id="{511A964C-2DC3-34E6-F1B2-052805CDD06F}"/>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9370;p73">
                  <a:extLst>
                    <a:ext uri="{FF2B5EF4-FFF2-40B4-BE49-F238E27FC236}">
                      <a16:creationId xmlns:a16="http://schemas.microsoft.com/office/drawing/2014/main" id="{3B8AC272-F628-6E2C-1B43-A9A417986A1E}"/>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9371;p73">
                  <a:extLst>
                    <a:ext uri="{FF2B5EF4-FFF2-40B4-BE49-F238E27FC236}">
                      <a16:creationId xmlns:a16="http://schemas.microsoft.com/office/drawing/2014/main" id="{18737216-1D4A-84A1-1104-52E98877C6AA}"/>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95" name="Google Shape;9372;p73">
                  <a:extLst>
                    <a:ext uri="{FF2B5EF4-FFF2-40B4-BE49-F238E27FC236}">
                      <a16:creationId xmlns:a16="http://schemas.microsoft.com/office/drawing/2014/main" id="{F7C6C71E-87FB-0533-3059-0553264AAB80}"/>
                    </a:ext>
                  </a:extLst>
                </p:cNvPr>
                <p:cNvGrpSpPr/>
                <p:nvPr/>
              </p:nvGrpSpPr>
              <p:grpSpPr>
                <a:xfrm>
                  <a:off x="321794" y="4588982"/>
                  <a:ext cx="1841687" cy="839580"/>
                  <a:chOff x="6979299" y="1330610"/>
                  <a:chExt cx="1395641" cy="636238"/>
                </a:xfrm>
              </p:grpSpPr>
              <p:sp>
                <p:nvSpPr>
                  <p:cNvPr id="716" name="Google Shape;9373;p73">
                    <a:extLst>
                      <a:ext uri="{FF2B5EF4-FFF2-40B4-BE49-F238E27FC236}">
                        <a16:creationId xmlns:a16="http://schemas.microsoft.com/office/drawing/2014/main" id="{3B045CF8-D910-BAD3-48AC-7B24DDD7012B}"/>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9374;p73">
                    <a:extLst>
                      <a:ext uri="{FF2B5EF4-FFF2-40B4-BE49-F238E27FC236}">
                        <a16:creationId xmlns:a16="http://schemas.microsoft.com/office/drawing/2014/main" id="{DDA0F54B-9681-E8AF-00C5-AE8978AD8F11}"/>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9375;p73">
                    <a:extLst>
                      <a:ext uri="{FF2B5EF4-FFF2-40B4-BE49-F238E27FC236}">
                        <a16:creationId xmlns:a16="http://schemas.microsoft.com/office/drawing/2014/main" id="{082FA930-257E-FA7A-FEAE-FA36F6530114}"/>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9376;p73">
                    <a:extLst>
                      <a:ext uri="{FF2B5EF4-FFF2-40B4-BE49-F238E27FC236}">
                        <a16:creationId xmlns:a16="http://schemas.microsoft.com/office/drawing/2014/main" id="{86BA76D2-E105-744F-93AA-AADB3A96620F}"/>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9377;p73">
                    <a:extLst>
                      <a:ext uri="{FF2B5EF4-FFF2-40B4-BE49-F238E27FC236}">
                        <a16:creationId xmlns:a16="http://schemas.microsoft.com/office/drawing/2014/main" id="{68E6433B-986F-1408-5F96-25FF2D158603}"/>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9378;p73">
                    <a:extLst>
                      <a:ext uri="{FF2B5EF4-FFF2-40B4-BE49-F238E27FC236}">
                        <a16:creationId xmlns:a16="http://schemas.microsoft.com/office/drawing/2014/main" id="{791095B6-752C-897D-EC85-D85A1CE74901}"/>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9379;p73">
                    <a:extLst>
                      <a:ext uri="{FF2B5EF4-FFF2-40B4-BE49-F238E27FC236}">
                        <a16:creationId xmlns:a16="http://schemas.microsoft.com/office/drawing/2014/main" id="{31C84450-4B6F-DDD9-6625-4F752EFD2533}"/>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9380;p73">
                    <a:extLst>
                      <a:ext uri="{FF2B5EF4-FFF2-40B4-BE49-F238E27FC236}">
                        <a16:creationId xmlns:a16="http://schemas.microsoft.com/office/drawing/2014/main" id="{F1B3290C-483F-7BBA-5544-D04951AB87FA}"/>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9381;p73">
                    <a:extLst>
                      <a:ext uri="{FF2B5EF4-FFF2-40B4-BE49-F238E27FC236}">
                        <a16:creationId xmlns:a16="http://schemas.microsoft.com/office/drawing/2014/main" id="{30C4BD5C-B3F6-32B2-676D-F87CA16BCA8A}"/>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9382;p73">
                    <a:extLst>
                      <a:ext uri="{FF2B5EF4-FFF2-40B4-BE49-F238E27FC236}">
                        <a16:creationId xmlns:a16="http://schemas.microsoft.com/office/drawing/2014/main" id="{26291956-DC86-EF05-8F14-8FCABF5CD309}"/>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9383;p73">
                    <a:extLst>
                      <a:ext uri="{FF2B5EF4-FFF2-40B4-BE49-F238E27FC236}">
                        <a16:creationId xmlns:a16="http://schemas.microsoft.com/office/drawing/2014/main" id="{9A1FC417-F2B4-0105-00F0-1A890005700C}"/>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9384;p73">
                    <a:extLst>
                      <a:ext uri="{FF2B5EF4-FFF2-40B4-BE49-F238E27FC236}">
                        <a16:creationId xmlns:a16="http://schemas.microsoft.com/office/drawing/2014/main" id="{9035FEA2-7F71-C3DC-3380-EBDC17495429}"/>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6" name="Google Shape;9385;p73">
                  <a:extLst>
                    <a:ext uri="{FF2B5EF4-FFF2-40B4-BE49-F238E27FC236}">
                      <a16:creationId xmlns:a16="http://schemas.microsoft.com/office/drawing/2014/main" id="{6DC30F65-63E4-6973-E1DB-6C1F79E49C6D}"/>
                    </a:ext>
                  </a:extLst>
                </p:cNvPr>
                <p:cNvGrpSpPr/>
                <p:nvPr/>
              </p:nvGrpSpPr>
              <p:grpSpPr>
                <a:xfrm>
                  <a:off x="248112" y="4588978"/>
                  <a:ext cx="1989050" cy="839580"/>
                  <a:chOff x="6923463" y="1502523"/>
                  <a:chExt cx="1507313" cy="636238"/>
                </a:xfrm>
              </p:grpSpPr>
              <p:sp>
                <p:nvSpPr>
                  <p:cNvPr id="703" name="Google Shape;9386;p73">
                    <a:extLst>
                      <a:ext uri="{FF2B5EF4-FFF2-40B4-BE49-F238E27FC236}">
                        <a16:creationId xmlns:a16="http://schemas.microsoft.com/office/drawing/2014/main" id="{575A2FB4-375D-762E-88AE-CCB9B5DBD6A9}"/>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9387;p73">
                    <a:extLst>
                      <a:ext uri="{FF2B5EF4-FFF2-40B4-BE49-F238E27FC236}">
                        <a16:creationId xmlns:a16="http://schemas.microsoft.com/office/drawing/2014/main" id="{1FB01D79-3792-3366-1EB6-0F7F8C321C6B}"/>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9388;p73">
                    <a:extLst>
                      <a:ext uri="{FF2B5EF4-FFF2-40B4-BE49-F238E27FC236}">
                        <a16:creationId xmlns:a16="http://schemas.microsoft.com/office/drawing/2014/main" id="{F8D13A43-9812-36BE-EBF0-E7F707455F80}"/>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9389;p73">
                    <a:extLst>
                      <a:ext uri="{FF2B5EF4-FFF2-40B4-BE49-F238E27FC236}">
                        <a16:creationId xmlns:a16="http://schemas.microsoft.com/office/drawing/2014/main" id="{92A6275C-0110-F1A3-AD9C-D8063AA247E9}"/>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9390;p73">
                    <a:extLst>
                      <a:ext uri="{FF2B5EF4-FFF2-40B4-BE49-F238E27FC236}">
                        <a16:creationId xmlns:a16="http://schemas.microsoft.com/office/drawing/2014/main" id="{257ACD2E-02ED-2D46-4846-7F91526FBEE8}"/>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9391;p73">
                    <a:extLst>
                      <a:ext uri="{FF2B5EF4-FFF2-40B4-BE49-F238E27FC236}">
                        <a16:creationId xmlns:a16="http://schemas.microsoft.com/office/drawing/2014/main" id="{0081C2B8-8107-AFCD-B156-157902058AF1}"/>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9392;p73">
                    <a:extLst>
                      <a:ext uri="{FF2B5EF4-FFF2-40B4-BE49-F238E27FC236}">
                        <a16:creationId xmlns:a16="http://schemas.microsoft.com/office/drawing/2014/main" id="{4119C021-7069-E2B8-38F3-8E40660FA4D4}"/>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9393;p73">
                    <a:extLst>
                      <a:ext uri="{FF2B5EF4-FFF2-40B4-BE49-F238E27FC236}">
                        <a16:creationId xmlns:a16="http://schemas.microsoft.com/office/drawing/2014/main" id="{220657FB-9032-E662-8BA6-3E0FCF850391}"/>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9394;p73">
                    <a:extLst>
                      <a:ext uri="{FF2B5EF4-FFF2-40B4-BE49-F238E27FC236}">
                        <a16:creationId xmlns:a16="http://schemas.microsoft.com/office/drawing/2014/main" id="{41D82292-86A1-826E-3439-4DFCC8658686}"/>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9395;p73">
                    <a:extLst>
                      <a:ext uri="{FF2B5EF4-FFF2-40B4-BE49-F238E27FC236}">
                        <a16:creationId xmlns:a16="http://schemas.microsoft.com/office/drawing/2014/main" id="{7F066A75-14F7-D312-09EF-08417A97D873}"/>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9396;p73">
                    <a:extLst>
                      <a:ext uri="{FF2B5EF4-FFF2-40B4-BE49-F238E27FC236}">
                        <a16:creationId xmlns:a16="http://schemas.microsoft.com/office/drawing/2014/main" id="{E9F8176D-CAE1-CCF6-FCA6-307C26D3BAA3}"/>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9397;p73">
                    <a:extLst>
                      <a:ext uri="{FF2B5EF4-FFF2-40B4-BE49-F238E27FC236}">
                        <a16:creationId xmlns:a16="http://schemas.microsoft.com/office/drawing/2014/main" id="{6BAEC98A-4751-228F-E324-6E4149CE9873}"/>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9398;p73">
                    <a:extLst>
                      <a:ext uri="{FF2B5EF4-FFF2-40B4-BE49-F238E27FC236}">
                        <a16:creationId xmlns:a16="http://schemas.microsoft.com/office/drawing/2014/main" id="{D64463C0-AD76-0623-A29F-F984BD2A750B}"/>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7" name="Google Shape;9399;p73">
                  <a:extLst>
                    <a:ext uri="{FF2B5EF4-FFF2-40B4-BE49-F238E27FC236}">
                      <a16:creationId xmlns:a16="http://schemas.microsoft.com/office/drawing/2014/main" id="{371319AF-EB8D-C4C1-55A9-C8C4086705B1}"/>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9400;p73">
                  <a:extLst>
                    <a:ext uri="{FF2B5EF4-FFF2-40B4-BE49-F238E27FC236}">
                      <a16:creationId xmlns:a16="http://schemas.microsoft.com/office/drawing/2014/main" id="{E7B26E78-50E0-1EA7-A146-16B20120F116}"/>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9401;p73">
                  <a:extLst>
                    <a:ext uri="{FF2B5EF4-FFF2-40B4-BE49-F238E27FC236}">
                      <a16:creationId xmlns:a16="http://schemas.microsoft.com/office/drawing/2014/main" id="{CB974EA9-AE11-77AE-D20D-390449958046}"/>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9402;p73">
                  <a:extLst>
                    <a:ext uri="{FF2B5EF4-FFF2-40B4-BE49-F238E27FC236}">
                      <a16:creationId xmlns:a16="http://schemas.microsoft.com/office/drawing/2014/main" id="{CC9AF508-9489-006D-D7E6-DA8D2627FBF7}"/>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9403;p73">
                  <a:extLst>
                    <a:ext uri="{FF2B5EF4-FFF2-40B4-BE49-F238E27FC236}">
                      <a16:creationId xmlns:a16="http://schemas.microsoft.com/office/drawing/2014/main" id="{86192EA2-0B91-3F7A-D25C-0516E97C4DFE}"/>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9404;p73">
                  <a:extLst>
                    <a:ext uri="{FF2B5EF4-FFF2-40B4-BE49-F238E27FC236}">
                      <a16:creationId xmlns:a16="http://schemas.microsoft.com/office/drawing/2014/main" id="{53244556-A49B-DB50-049E-2C487F6B42B9}"/>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4" name="Google Shape;9405;p73">
                <a:extLst>
                  <a:ext uri="{FF2B5EF4-FFF2-40B4-BE49-F238E27FC236}">
                    <a16:creationId xmlns:a16="http://schemas.microsoft.com/office/drawing/2014/main" id="{BB26CEAA-9D65-9D20-531D-B3A523B1C48A}"/>
                  </a:ext>
                </a:extLst>
              </p:cNvPr>
              <p:cNvGrpSpPr/>
              <p:nvPr/>
            </p:nvGrpSpPr>
            <p:grpSpPr>
              <a:xfrm>
                <a:off x="-3008299" y="2893852"/>
                <a:ext cx="419144" cy="301787"/>
                <a:chOff x="248112" y="3991538"/>
                <a:chExt cx="1989292" cy="1437081"/>
              </a:xfrm>
            </p:grpSpPr>
            <p:sp>
              <p:nvSpPr>
                <p:cNvPr id="624" name="Google Shape;9406;p73">
                  <a:extLst>
                    <a:ext uri="{FF2B5EF4-FFF2-40B4-BE49-F238E27FC236}">
                      <a16:creationId xmlns:a16="http://schemas.microsoft.com/office/drawing/2014/main" id="{3272A171-9BAB-8502-3783-E5D94D06538D}"/>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9407;p73">
                  <a:extLst>
                    <a:ext uri="{FF2B5EF4-FFF2-40B4-BE49-F238E27FC236}">
                      <a16:creationId xmlns:a16="http://schemas.microsoft.com/office/drawing/2014/main" id="{6264D5C1-81ED-5EF9-20BC-E2593CB9FBAC}"/>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9408;p73">
                  <a:extLst>
                    <a:ext uri="{FF2B5EF4-FFF2-40B4-BE49-F238E27FC236}">
                      <a16:creationId xmlns:a16="http://schemas.microsoft.com/office/drawing/2014/main" id="{43F10AAA-79EA-21DA-375D-B480286C2C41}"/>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9409;p73">
                  <a:extLst>
                    <a:ext uri="{FF2B5EF4-FFF2-40B4-BE49-F238E27FC236}">
                      <a16:creationId xmlns:a16="http://schemas.microsoft.com/office/drawing/2014/main" id="{4AF98DBD-B964-8ECC-2C27-01AEC77CB532}"/>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9410;p73">
                  <a:extLst>
                    <a:ext uri="{FF2B5EF4-FFF2-40B4-BE49-F238E27FC236}">
                      <a16:creationId xmlns:a16="http://schemas.microsoft.com/office/drawing/2014/main" id="{66ADF62B-5782-613C-A8E9-F550C5E1138E}"/>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9411;p73">
                  <a:extLst>
                    <a:ext uri="{FF2B5EF4-FFF2-40B4-BE49-F238E27FC236}">
                      <a16:creationId xmlns:a16="http://schemas.microsoft.com/office/drawing/2014/main" id="{51762BC8-067F-13E0-B55E-5B8913D2D90A}"/>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9412;p73">
                  <a:extLst>
                    <a:ext uri="{FF2B5EF4-FFF2-40B4-BE49-F238E27FC236}">
                      <a16:creationId xmlns:a16="http://schemas.microsoft.com/office/drawing/2014/main" id="{7557B706-DA5F-92C5-00EB-F36EDD2AD316}"/>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9413;p73">
                  <a:extLst>
                    <a:ext uri="{FF2B5EF4-FFF2-40B4-BE49-F238E27FC236}">
                      <a16:creationId xmlns:a16="http://schemas.microsoft.com/office/drawing/2014/main" id="{584780B6-A8DE-D5D6-BC20-93718135D5AD}"/>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9414;p73">
                  <a:extLst>
                    <a:ext uri="{FF2B5EF4-FFF2-40B4-BE49-F238E27FC236}">
                      <a16:creationId xmlns:a16="http://schemas.microsoft.com/office/drawing/2014/main" id="{66D23CB0-4057-C269-15CD-98A39FE3097A}"/>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9415;p73">
                  <a:extLst>
                    <a:ext uri="{FF2B5EF4-FFF2-40B4-BE49-F238E27FC236}">
                      <a16:creationId xmlns:a16="http://schemas.microsoft.com/office/drawing/2014/main" id="{03B3F972-0813-DBAE-4ED3-49FFE57ACE52}"/>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9416;p73">
                  <a:extLst>
                    <a:ext uri="{FF2B5EF4-FFF2-40B4-BE49-F238E27FC236}">
                      <a16:creationId xmlns:a16="http://schemas.microsoft.com/office/drawing/2014/main" id="{ECF0F5CE-AA66-E760-6512-BC1883F8F449}"/>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9417;p73">
                  <a:extLst>
                    <a:ext uri="{FF2B5EF4-FFF2-40B4-BE49-F238E27FC236}">
                      <a16:creationId xmlns:a16="http://schemas.microsoft.com/office/drawing/2014/main" id="{90B1C664-3823-EC92-C3F7-E2650A2D22C8}"/>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9418;p73">
                  <a:extLst>
                    <a:ext uri="{FF2B5EF4-FFF2-40B4-BE49-F238E27FC236}">
                      <a16:creationId xmlns:a16="http://schemas.microsoft.com/office/drawing/2014/main" id="{D940AA2A-1AEB-5100-F4C1-911C7DF5B2E4}"/>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9419;p73">
                  <a:extLst>
                    <a:ext uri="{FF2B5EF4-FFF2-40B4-BE49-F238E27FC236}">
                      <a16:creationId xmlns:a16="http://schemas.microsoft.com/office/drawing/2014/main" id="{6202DF2F-ED01-5D9E-7A91-11A559104306}"/>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9420;p73">
                  <a:extLst>
                    <a:ext uri="{FF2B5EF4-FFF2-40B4-BE49-F238E27FC236}">
                      <a16:creationId xmlns:a16="http://schemas.microsoft.com/office/drawing/2014/main" id="{2942DA0F-C8DB-7597-7B10-79F67602DD85}"/>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9421;p73">
                  <a:extLst>
                    <a:ext uri="{FF2B5EF4-FFF2-40B4-BE49-F238E27FC236}">
                      <a16:creationId xmlns:a16="http://schemas.microsoft.com/office/drawing/2014/main" id="{F1146E7B-59D9-81E5-6F14-8009F7A8B5B0}"/>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9422;p73">
                  <a:extLst>
                    <a:ext uri="{FF2B5EF4-FFF2-40B4-BE49-F238E27FC236}">
                      <a16:creationId xmlns:a16="http://schemas.microsoft.com/office/drawing/2014/main" id="{ADAA2D34-F066-43E9-31F4-FA88C37C1ECE}"/>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9423;p73">
                  <a:extLst>
                    <a:ext uri="{FF2B5EF4-FFF2-40B4-BE49-F238E27FC236}">
                      <a16:creationId xmlns:a16="http://schemas.microsoft.com/office/drawing/2014/main" id="{863B972F-4629-1D5C-B43B-D63ABE73774B}"/>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9424;p73">
                  <a:extLst>
                    <a:ext uri="{FF2B5EF4-FFF2-40B4-BE49-F238E27FC236}">
                      <a16:creationId xmlns:a16="http://schemas.microsoft.com/office/drawing/2014/main" id="{3F6DE891-DFFF-283E-B0A4-84AA90D2BBBC}"/>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3" name="Google Shape;9425;p73">
                  <a:extLst>
                    <a:ext uri="{FF2B5EF4-FFF2-40B4-BE49-F238E27FC236}">
                      <a16:creationId xmlns:a16="http://schemas.microsoft.com/office/drawing/2014/main" id="{05A37276-FEC6-A07E-BE62-E6176DDDBA83}"/>
                    </a:ext>
                  </a:extLst>
                </p:cNvPr>
                <p:cNvGrpSpPr/>
                <p:nvPr/>
              </p:nvGrpSpPr>
              <p:grpSpPr>
                <a:xfrm>
                  <a:off x="321794" y="4588982"/>
                  <a:ext cx="1841687" cy="839580"/>
                  <a:chOff x="6979299" y="1330610"/>
                  <a:chExt cx="1395641" cy="636238"/>
                </a:xfrm>
              </p:grpSpPr>
              <p:sp>
                <p:nvSpPr>
                  <p:cNvPr id="664" name="Google Shape;9426;p73">
                    <a:extLst>
                      <a:ext uri="{FF2B5EF4-FFF2-40B4-BE49-F238E27FC236}">
                        <a16:creationId xmlns:a16="http://schemas.microsoft.com/office/drawing/2014/main" id="{B88A279F-BADE-5A40-01A2-4D43F65931EF}"/>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9427;p73">
                    <a:extLst>
                      <a:ext uri="{FF2B5EF4-FFF2-40B4-BE49-F238E27FC236}">
                        <a16:creationId xmlns:a16="http://schemas.microsoft.com/office/drawing/2014/main" id="{6434998F-BF68-E685-1D51-73CDB2473324}"/>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9428;p73">
                    <a:extLst>
                      <a:ext uri="{FF2B5EF4-FFF2-40B4-BE49-F238E27FC236}">
                        <a16:creationId xmlns:a16="http://schemas.microsoft.com/office/drawing/2014/main" id="{43637C5B-3F7E-439B-3EC3-EE14E6EE3D20}"/>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9429;p73">
                    <a:extLst>
                      <a:ext uri="{FF2B5EF4-FFF2-40B4-BE49-F238E27FC236}">
                        <a16:creationId xmlns:a16="http://schemas.microsoft.com/office/drawing/2014/main" id="{541E314A-5ECE-2F41-07F7-AFDEFDA008EF}"/>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9430;p73">
                    <a:extLst>
                      <a:ext uri="{FF2B5EF4-FFF2-40B4-BE49-F238E27FC236}">
                        <a16:creationId xmlns:a16="http://schemas.microsoft.com/office/drawing/2014/main" id="{F1B19769-1C6C-E574-86D4-CCB6EC25897D}"/>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9431;p73">
                    <a:extLst>
                      <a:ext uri="{FF2B5EF4-FFF2-40B4-BE49-F238E27FC236}">
                        <a16:creationId xmlns:a16="http://schemas.microsoft.com/office/drawing/2014/main" id="{78F89D20-4FC4-05D7-C173-56B866EC3995}"/>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9432;p73">
                    <a:extLst>
                      <a:ext uri="{FF2B5EF4-FFF2-40B4-BE49-F238E27FC236}">
                        <a16:creationId xmlns:a16="http://schemas.microsoft.com/office/drawing/2014/main" id="{ACF58FC1-3284-A03D-FD9E-252AE42A47D6}"/>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9433;p73">
                    <a:extLst>
                      <a:ext uri="{FF2B5EF4-FFF2-40B4-BE49-F238E27FC236}">
                        <a16:creationId xmlns:a16="http://schemas.microsoft.com/office/drawing/2014/main" id="{AECF0600-6CDF-F15B-7505-9F6A34711A42}"/>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9434;p73">
                    <a:extLst>
                      <a:ext uri="{FF2B5EF4-FFF2-40B4-BE49-F238E27FC236}">
                        <a16:creationId xmlns:a16="http://schemas.microsoft.com/office/drawing/2014/main" id="{2D069665-266F-7B0A-A76E-A6FECD8939A4}"/>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9435;p73">
                    <a:extLst>
                      <a:ext uri="{FF2B5EF4-FFF2-40B4-BE49-F238E27FC236}">
                        <a16:creationId xmlns:a16="http://schemas.microsoft.com/office/drawing/2014/main" id="{8C7A78A4-C98A-86D4-0628-E02000E68627}"/>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9436;p73">
                    <a:extLst>
                      <a:ext uri="{FF2B5EF4-FFF2-40B4-BE49-F238E27FC236}">
                        <a16:creationId xmlns:a16="http://schemas.microsoft.com/office/drawing/2014/main" id="{EA68B5E4-D703-16E2-AC1B-A33F5440678C}"/>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9437;p73">
                    <a:extLst>
                      <a:ext uri="{FF2B5EF4-FFF2-40B4-BE49-F238E27FC236}">
                        <a16:creationId xmlns:a16="http://schemas.microsoft.com/office/drawing/2014/main" id="{CFDA1182-6BF6-213B-9442-C905A3FB2034}"/>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4" name="Google Shape;9438;p73">
                  <a:extLst>
                    <a:ext uri="{FF2B5EF4-FFF2-40B4-BE49-F238E27FC236}">
                      <a16:creationId xmlns:a16="http://schemas.microsoft.com/office/drawing/2014/main" id="{F881DAFE-818D-4C48-4207-946CE7BFF8F0}"/>
                    </a:ext>
                  </a:extLst>
                </p:cNvPr>
                <p:cNvGrpSpPr/>
                <p:nvPr/>
              </p:nvGrpSpPr>
              <p:grpSpPr>
                <a:xfrm>
                  <a:off x="248112" y="4588978"/>
                  <a:ext cx="1989050" cy="839580"/>
                  <a:chOff x="6923463" y="1502523"/>
                  <a:chExt cx="1507313" cy="636238"/>
                </a:xfrm>
              </p:grpSpPr>
              <p:sp>
                <p:nvSpPr>
                  <p:cNvPr id="651" name="Google Shape;9439;p73">
                    <a:extLst>
                      <a:ext uri="{FF2B5EF4-FFF2-40B4-BE49-F238E27FC236}">
                        <a16:creationId xmlns:a16="http://schemas.microsoft.com/office/drawing/2014/main" id="{6BC06E42-8A67-6393-A81C-9BE7FDEE6F5B}"/>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9440;p73">
                    <a:extLst>
                      <a:ext uri="{FF2B5EF4-FFF2-40B4-BE49-F238E27FC236}">
                        <a16:creationId xmlns:a16="http://schemas.microsoft.com/office/drawing/2014/main" id="{699E57C4-4958-06E7-6876-5FE053494457}"/>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9441;p73">
                    <a:extLst>
                      <a:ext uri="{FF2B5EF4-FFF2-40B4-BE49-F238E27FC236}">
                        <a16:creationId xmlns:a16="http://schemas.microsoft.com/office/drawing/2014/main" id="{03FC8759-2760-B9FC-FF0F-EC7A3A14531C}"/>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9442;p73">
                    <a:extLst>
                      <a:ext uri="{FF2B5EF4-FFF2-40B4-BE49-F238E27FC236}">
                        <a16:creationId xmlns:a16="http://schemas.microsoft.com/office/drawing/2014/main" id="{06D54E00-F261-815A-8FD2-5746F0F0C3DC}"/>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9443;p73">
                    <a:extLst>
                      <a:ext uri="{FF2B5EF4-FFF2-40B4-BE49-F238E27FC236}">
                        <a16:creationId xmlns:a16="http://schemas.microsoft.com/office/drawing/2014/main" id="{84C94B42-2978-3B62-66E1-C6B5EE91578E}"/>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9444;p73">
                    <a:extLst>
                      <a:ext uri="{FF2B5EF4-FFF2-40B4-BE49-F238E27FC236}">
                        <a16:creationId xmlns:a16="http://schemas.microsoft.com/office/drawing/2014/main" id="{BE0C7F31-F462-3B5B-DA33-5F980A5DFFE2}"/>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9445;p73">
                    <a:extLst>
                      <a:ext uri="{FF2B5EF4-FFF2-40B4-BE49-F238E27FC236}">
                        <a16:creationId xmlns:a16="http://schemas.microsoft.com/office/drawing/2014/main" id="{4A00E4E8-831D-CEE5-6D02-BF2D7822008D}"/>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9446;p73">
                    <a:extLst>
                      <a:ext uri="{FF2B5EF4-FFF2-40B4-BE49-F238E27FC236}">
                        <a16:creationId xmlns:a16="http://schemas.microsoft.com/office/drawing/2014/main" id="{8A883541-9B34-A586-F49F-9FCEB9CC4C89}"/>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9447;p73">
                    <a:extLst>
                      <a:ext uri="{FF2B5EF4-FFF2-40B4-BE49-F238E27FC236}">
                        <a16:creationId xmlns:a16="http://schemas.microsoft.com/office/drawing/2014/main" id="{06730D90-5609-0EE5-E34C-7EFB236C3E64}"/>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9448;p73">
                    <a:extLst>
                      <a:ext uri="{FF2B5EF4-FFF2-40B4-BE49-F238E27FC236}">
                        <a16:creationId xmlns:a16="http://schemas.microsoft.com/office/drawing/2014/main" id="{AF300255-27E2-6F78-7493-D3BBCFB51F79}"/>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9449;p73">
                    <a:extLst>
                      <a:ext uri="{FF2B5EF4-FFF2-40B4-BE49-F238E27FC236}">
                        <a16:creationId xmlns:a16="http://schemas.microsoft.com/office/drawing/2014/main" id="{315CFD1D-B65D-7960-B8FC-E64DFF5E90E4}"/>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9450;p73">
                    <a:extLst>
                      <a:ext uri="{FF2B5EF4-FFF2-40B4-BE49-F238E27FC236}">
                        <a16:creationId xmlns:a16="http://schemas.microsoft.com/office/drawing/2014/main" id="{FF0D860F-0151-7C06-B29D-FEC19E539F16}"/>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9451;p73">
                    <a:extLst>
                      <a:ext uri="{FF2B5EF4-FFF2-40B4-BE49-F238E27FC236}">
                        <a16:creationId xmlns:a16="http://schemas.microsoft.com/office/drawing/2014/main" id="{65BA4EE7-B0CB-8FAA-5FDD-29C343CEF2D8}"/>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5" name="Google Shape;9452;p73">
                  <a:extLst>
                    <a:ext uri="{FF2B5EF4-FFF2-40B4-BE49-F238E27FC236}">
                      <a16:creationId xmlns:a16="http://schemas.microsoft.com/office/drawing/2014/main" id="{50B0611D-4067-8EC7-5D38-76FDCEF1784E}"/>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9453;p73">
                  <a:extLst>
                    <a:ext uri="{FF2B5EF4-FFF2-40B4-BE49-F238E27FC236}">
                      <a16:creationId xmlns:a16="http://schemas.microsoft.com/office/drawing/2014/main" id="{56FC7AB9-434C-5245-C79A-ECD670512591}"/>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9454;p73">
                  <a:extLst>
                    <a:ext uri="{FF2B5EF4-FFF2-40B4-BE49-F238E27FC236}">
                      <a16:creationId xmlns:a16="http://schemas.microsoft.com/office/drawing/2014/main" id="{15463828-CCF9-BBA5-ECBC-3F5F141652AF}"/>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9455;p73">
                  <a:extLst>
                    <a:ext uri="{FF2B5EF4-FFF2-40B4-BE49-F238E27FC236}">
                      <a16:creationId xmlns:a16="http://schemas.microsoft.com/office/drawing/2014/main" id="{86119B30-6F56-FF3D-2BE3-96C974F25E22}"/>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9456;p73">
                  <a:extLst>
                    <a:ext uri="{FF2B5EF4-FFF2-40B4-BE49-F238E27FC236}">
                      <a16:creationId xmlns:a16="http://schemas.microsoft.com/office/drawing/2014/main" id="{7143E538-D20A-469D-4613-98A3A8C1BE81}"/>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9457;p73">
                  <a:extLst>
                    <a:ext uri="{FF2B5EF4-FFF2-40B4-BE49-F238E27FC236}">
                      <a16:creationId xmlns:a16="http://schemas.microsoft.com/office/drawing/2014/main" id="{4CA09075-0111-3941-DEF5-2213C33DFDE5}"/>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5" name="Google Shape;9458;p73">
                <a:extLst>
                  <a:ext uri="{FF2B5EF4-FFF2-40B4-BE49-F238E27FC236}">
                    <a16:creationId xmlns:a16="http://schemas.microsoft.com/office/drawing/2014/main" id="{8CAC262C-29EF-AC9D-6E81-132FF6D8B8EF}"/>
                  </a:ext>
                </a:extLst>
              </p:cNvPr>
              <p:cNvSpPr/>
              <p:nvPr/>
            </p:nvSpPr>
            <p:spPr>
              <a:xfrm>
                <a:off x="-3980804" y="1351150"/>
                <a:ext cx="1452362" cy="1423227"/>
              </a:xfrm>
              <a:custGeom>
                <a:avLst/>
                <a:gdLst/>
                <a:ahLst/>
                <a:cxnLst/>
                <a:rect l="l" t="t" r="r" b="b"/>
                <a:pathLst>
                  <a:path w="26021" h="25499" extrusionOk="0">
                    <a:moveTo>
                      <a:pt x="23329" y="0"/>
                    </a:moveTo>
                    <a:lnTo>
                      <a:pt x="12938" y="2026"/>
                    </a:lnTo>
                    <a:lnTo>
                      <a:pt x="15080" y="3300"/>
                    </a:lnTo>
                    <a:lnTo>
                      <a:pt x="1" y="20694"/>
                    </a:lnTo>
                    <a:lnTo>
                      <a:pt x="8221" y="25499"/>
                    </a:lnTo>
                    <a:lnTo>
                      <a:pt x="23329" y="8075"/>
                    </a:lnTo>
                    <a:lnTo>
                      <a:pt x="26020" y="9667"/>
                    </a:lnTo>
                    <a:lnTo>
                      <a:pt x="2332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6" name="Google Shape;9459;p73">
                <a:extLst>
                  <a:ext uri="{FF2B5EF4-FFF2-40B4-BE49-F238E27FC236}">
                    <a16:creationId xmlns:a16="http://schemas.microsoft.com/office/drawing/2014/main" id="{04B8F46D-22D9-DEF1-978F-DA8F68A0944B}"/>
                  </a:ext>
                </a:extLst>
              </p:cNvPr>
              <p:cNvGrpSpPr/>
              <p:nvPr/>
            </p:nvGrpSpPr>
            <p:grpSpPr>
              <a:xfrm>
                <a:off x="-3454142" y="2817945"/>
                <a:ext cx="419144" cy="301787"/>
                <a:chOff x="248112" y="3991538"/>
                <a:chExt cx="1989292" cy="1437081"/>
              </a:xfrm>
            </p:grpSpPr>
            <p:sp>
              <p:nvSpPr>
                <p:cNvPr id="572" name="Google Shape;9460;p73">
                  <a:extLst>
                    <a:ext uri="{FF2B5EF4-FFF2-40B4-BE49-F238E27FC236}">
                      <a16:creationId xmlns:a16="http://schemas.microsoft.com/office/drawing/2014/main" id="{F0808DDF-F9F6-710A-A164-88CF6D8E3631}"/>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9461;p73">
                  <a:extLst>
                    <a:ext uri="{FF2B5EF4-FFF2-40B4-BE49-F238E27FC236}">
                      <a16:creationId xmlns:a16="http://schemas.microsoft.com/office/drawing/2014/main" id="{C2606C4B-EFCD-FB82-FA3C-BF63B8AF83DE}"/>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9462;p73">
                  <a:extLst>
                    <a:ext uri="{FF2B5EF4-FFF2-40B4-BE49-F238E27FC236}">
                      <a16:creationId xmlns:a16="http://schemas.microsoft.com/office/drawing/2014/main" id="{10612BB5-028F-DCB4-B0CF-1CE033505D2B}"/>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9463;p73">
                  <a:extLst>
                    <a:ext uri="{FF2B5EF4-FFF2-40B4-BE49-F238E27FC236}">
                      <a16:creationId xmlns:a16="http://schemas.microsoft.com/office/drawing/2014/main" id="{3FE1666A-1B9F-F66A-DCE9-F6C31745AE34}"/>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9464;p73">
                  <a:extLst>
                    <a:ext uri="{FF2B5EF4-FFF2-40B4-BE49-F238E27FC236}">
                      <a16:creationId xmlns:a16="http://schemas.microsoft.com/office/drawing/2014/main" id="{25B39024-6A21-9435-ACF8-A584DDDBDC82}"/>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9465;p73">
                  <a:extLst>
                    <a:ext uri="{FF2B5EF4-FFF2-40B4-BE49-F238E27FC236}">
                      <a16:creationId xmlns:a16="http://schemas.microsoft.com/office/drawing/2014/main" id="{5A453A1B-4F40-F61D-C58F-49D28136588F}"/>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9466;p73">
                  <a:extLst>
                    <a:ext uri="{FF2B5EF4-FFF2-40B4-BE49-F238E27FC236}">
                      <a16:creationId xmlns:a16="http://schemas.microsoft.com/office/drawing/2014/main" id="{20D4DB73-8537-B47F-1546-4A88CAE416DF}"/>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9467;p73">
                  <a:extLst>
                    <a:ext uri="{FF2B5EF4-FFF2-40B4-BE49-F238E27FC236}">
                      <a16:creationId xmlns:a16="http://schemas.microsoft.com/office/drawing/2014/main" id="{55C4DCD9-9A87-7B4A-E717-8957B036023E}"/>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9468;p73">
                  <a:extLst>
                    <a:ext uri="{FF2B5EF4-FFF2-40B4-BE49-F238E27FC236}">
                      <a16:creationId xmlns:a16="http://schemas.microsoft.com/office/drawing/2014/main" id="{932DF25C-E630-AFFD-F212-6C12822942AE}"/>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9469;p73">
                  <a:extLst>
                    <a:ext uri="{FF2B5EF4-FFF2-40B4-BE49-F238E27FC236}">
                      <a16:creationId xmlns:a16="http://schemas.microsoft.com/office/drawing/2014/main" id="{FE34F773-E0B9-3647-FFCB-4B45AB29073A}"/>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9470;p73">
                  <a:extLst>
                    <a:ext uri="{FF2B5EF4-FFF2-40B4-BE49-F238E27FC236}">
                      <a16:creationId xmlns:a16="http://schemas.microsoft.com/office/drawing/2014/main" id="{C220F055-BBB6-0BDE-22FD-0D779A9D0E2C}"/>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9471;p73">
                  <a:extLst>
                    <a:ext uri="{FF2B5EF4-FFF2-40B4-BE49-F238E27FC236}">
                      <a16:creationId xmlns:a16="http://schemas.microsoft.com/office/drawing/2014/main" id="{1C1DD19E-2032-CF96-020C-113CD398AEFB}"/>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9472;p73">
                  <a:extLst>
                    <a:ext uri="{FF2B5EF4-FFF2-40B4-BE49-F238E27FC236}">
                      <a16:creationId xmlns:a16="http://schemas.microsoft.com/office/drawing/2014/main" id="{1947ECD8-4240-A134-6EFB-74FF67BD99E6}"/>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9473;p73">
                  <a:extLst>
                    <a:ext uri="{FF2B5EF4-FFF2-40B4-BE49-F238E27FC236}">
                      <a16:creationId xmlns:a16="http://schemas.microsoft.com/office/drawing/2014/main" id="{76387CE2-F9D1-FC44-1752-335E19F8E15B}"/>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9474;p73">
                  <a:extLst>
                    <a:ext uri="{FF2B5EF4-FFF2-40B4-BE49-F238E27FC236}">
                      <a16:creationId xmlns:a16="http://schemas.microsoft.com/office/drawing/2014/main" id="{900E61C3-FA75-04F5-207D-FAD895E68CFA}"/>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9475;p73">
                  <a:extLst>
                    <a:ext uri="{FF2B5EF4-FFF2-40B4-BE49-F238E27FC236}">
                      <a16:creationId xmlns:a16="http://schemas.microsoft.com/office/drawing/2014/main" id="{375256AF-4C0D-32F6-4AF3-9ED5E94A3BF3}"/>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9476;p73">
                  <a:extLst>
                    <a:ext uri="{FF2B5EF4-FFF2-40B4-BE49-F238E27FC236}">
                      <a16:creationId xmlns:a16="http://schemas.microsoft.com/office/drawing/2014/main" id="{038361DF-F71A-A5FC-5BDB-7D7E91A1F409}"/>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9477;p73">
                  <a:extLst>
                    <a:ext uri="{FF2B5EF4-FFF2-40B4-BE49-F238E27FC236}">
                      <a16:creationId xmlns:a16="http://schemas.microsoft.com/office/drawing/2014/main" id="{B9F15167-7093-1C88-020B-A0650C8D8655}"/>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9478;p73">
                  <a:extLst>
                    <a:ext uri="{FF2B5EF4-FFF2-40B4-BE49-F238E27FC236}">
                      <a16:creationId xmlns:a16="http://schemas.microsoft.com/office/drawing/2014/main" id="{9B0A4C8C-825A-53C5-1239-C4C595AF59F6}"/>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91" name="Google Shape;9479;p73">
                  <a:extLst>
                    <a:ext uri="{FF2B5EF4-FFF2-40B4-BE49-F238E27FC236}">
                      <a16:creationId xmlns:a16="http://schemas.microsoft.com/office/drawing/2014/main" id="{224AC69D-F4E2-5ACE-765D-56E308D71C9E}"/>
                    </a:ext>
                  </a:extLst>
                </p:cNvPr>
                <p:cNvGrpSpPr/>
                <p:nvPr/>
              </p:nvGrpSpPr>
              <p:grpSpPr>
                <a:xfrm>
                  <a:off x="321794" y="4588982"/>
                  <a:ext cx="1841687" cy="839580"/>
                  <a:chOff x="6979299" y="1330610"/>
                  <a:chExt cx="1395641" cy="636238"/>
                </a:xfrm>
              </p:grpSpPr>
              <p:sp>
                <p:nvSpPr>
                  <p:cNvPr id="612" name="Google Shape;9480;p73">
                    <a:extLst>
                      <a:ext uri="{FF2B5EF4-FFF2-40B4-BE49-F238E27FC236}">
                        <a16:creationId xmlns:a16="http://schemas.microsoft.com/office/drawing/2014/main" id="{0AE7B68E-331F-CAD3-1202-441FEB130609}"/>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9481;p73">
                    <a:extLst>
                      <a:ext uri="{FF2B5EF4-FFF2-40B4-BE49-F238E27FC236}">
                        <a16:creationId xmlns:a16="http://schemas.microsoft.com/office/drawing/2014/main" id="{33BB2BA6-5039-39F8-13CF-A2B28DC77713}"/>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9482;p73">
                    <a:extLst>
                      <a:ext uri="{FF2B5EF4-FFF2-40B4-BE49-F238E27FC236}">
                        <a16:creationId xmlns:a16="http://schemas.microsoft.com/office/drawing/2014/main" id="{44E68A09-1B91-06B2-B02E-4C302DE70D25}"/>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9483;p73">
                    <a:extLst>
                      <a:ext uri="{FF2B5EF4-FFF2-40B4-BE49-F238E27FC236}">
                        <a16:creationId xmlns:a16="http://schemas.microsoft.com/office/drawing/2014/main" id="{D43AD8BE-F70D-53EC-A4AC-B286CB7040CC}"/>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9484;p73">
                    <a:extLst>
                      <a:ext uri="{FF2B5EF4-FFF2-40B4-BE49-F238E27FC236}">
                        <a16:creationId xmlns:a16="http://schemas.microsoft.com/office/drawing/2014/main" id="{4390FC42-257D-003D-C825-E070AC246B8F}"/>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9485;p73">
                    <a:extLst>
                      <a:ext uri="{FF2B5EF4-FFF2-40B4-BE49-F238E27FC236}">
                        <a16:creationId xmlns:a16="http://schemas.microsoft.com/office/drawing/2014/main" id="{24BB737B-C0F0-58F2-1285-15CDA0B92344}"/>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9486;p73">
                    <a:extLst>
                      <a:ext uri="{FF2B5EF4-FFF2-40B4-BE49-F238E27FC236}">
                        <a16:creationId xmlns:a16="http://schemas.microsoft.com/office/drawing/2014/main" id="{6C390DD2-85D7-512D-FCDE-50C81BAA065E}"/>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9487;p73">
                    <a:extLst>
                      <a:ext uri="{FF2B5EF4-FFF2-40B4-BE49-F238E27FC236}">
                        <a16:creationId xmlns:a16="http://schemas.microsoft.com/office/drawing/2014/main" id="{88111E84-277E-4C74-DC04-9F8F4077C3BC}"/>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9488;p73">
                    <a:extLst>
                      <a:ext uri="{FF2B5EF4-FFF2-40B4-BE49-F238E27FC236}">
                        <a16:creationId xmlns:a16="http://schemas.microsoft.com/office/drawing/2014/main" id="{8169015B-B0F5-DD41-CBF4-3EEC66D44D27}"/>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9489;p73">
                    <a:extLst>
                      <a:ext uri="{FF2B5EF4-FFF2-40B4-BE49-F238E27FC236}">
                        <a16:creationId xmlns:a16="http://schemas.microsoft.com/office/drawing/2014/main" id="{7BE762EA-8542-A8E0-7924-866CF1C02AD3}"/>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9490;p73">
                    <a:extLst>
                      <a:ext uri="{FF2B5EF4-FFF2-40B4-BE49-F238E27FC236}">
                        <a16:creationId xmlns:a16="http://schemas.microsoft.com/office/drawing/2014/main" id="{D4795832-761A-383A-2588-827390E82493}"/>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9491;p73">
                    <a:extLst>
                      <a:ext uri="{FF2B5EF4-FFF2-40B4-BE49-F238E27FC236}">
                        <a16:creationId xmlns:a16="http://schemas.microsoft.com/office/drawing/2014/main" id="{1C008D9C-A54D-BE90-E3BF-8177EA73499D}"/>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2" name="Google Shape;9492;p73">
                  <a:extLst>
                    <a:ext uri="{FF2B5EF4-FFF2-40B4-BE49-F238E27FC236}">
                      <a16:creationId xmlns:a16="http://schemas.microsoft.com/office/drawing/2014/main" id="{3211C1BE-5954-6561-4577-499A762BC89D}"/>
                    </a:ext>
                  </a:extLst>
                </p:cNvPr>
                <p:cNvGrpSpPr/>
                <p:nvPr/>
              </p:nvGrpSpPr>
              <p:grpSpPr>
                <a:xfrm>
                  <a:off x="248112" y="4588978"/>
                  <a:ext cx="1989050" cy="839580"/>
                  <a:chOff x="6923463" y="1502523"/>
                  <a:chExt cx="1507313" cy="636238"/>
                </a:xfrm>
              </p:grpSpPr>
              <p:sp>
                <p:nvSpPr>
                  <p:cNvPr id="599" name="Google Shape;9493;p73">
                    <a:extLst>
                      <a:ext uri="{FF2B5EF4-FFF2-40B4-BE49-F238E27FC236}">
                        <a16:creationId xmlns:a16="http://schemas.microsoft.com/office/drawing/2014/main" id="{A99EB863-888B-2FA5-59C3-0400908ED100}"/>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9494;p73">
                    <a:extLst>
                      <a:ext uri="{FF2B5EF4-FFF2-40B4-BE49-F238E27FC236}">
                        <a16:creationId xmlns:a16="http://schemas.microsoft.com/office/drawing/2014/main" id="{25399BA1-EE35-03B5-FEA9-40A644EEC261}"/>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9495;p73">
                    <a:extLst>
                      <a:ext uri="{FF2B5EF4-FFF2-40B4-BE49-F238E27FC236}">
                        <a16:creationId xmlns:a16="http://schemas.microsoft.com/office/drawing/2014/main" id="{7A7A6B13-802D-5EED-319B-FFF1431D4D1A}"/>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9496;p73">
                    <a:extLst>
                      <a:ext uri="{FF2B5EF4-FFF2-40B4-BE49-F238E27FC236}">
                        <a16:creationId xmlns:a16="http://schemas.microsoft.com/office/drawing/2014/main" id="{B946C672-FA75-92E7-C256-457DF19EEB7E}"/>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9497;p73">
                    <a:extLst>
                      <a:ext uri="{FF2B5EF4-FFF2-40B4-BE49-F238E27FC236}">
                        <a16:creationId xmlns:a16="http://schemas.microsoft.com/office/drawing/2014/main" id="{69FAD1AD-36D2-0A71-4BA0-A8CFB2107DAB}"/>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9498;p73">
                    <a:extLst>
                      <a:ext uri="{FF2B5EF4-FFF2-40B4-BE49-F238E27FC236}">
                        <a16:creationId xmlns:a16="http://schemas.microsoft.com/office/drawing/2014/main" id="{DAC10306-7B53-E827-619A-9E66941ED149}"/>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9499;p73">
                    <a:extLst>
                      <a:ext uri="{FF2B5EF4-FFF2-40B4-BE49-F238E27FC236}">
                        <a16:creationId xmlns:a16="http://schemas.microsoft.com/office/drawing/2014/main" id="{D95AD3A9-9205-779D-F4A6-A1D18530FC0A}"/>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9500;p73">
                    <a:extLst>
                      <a:ext uri="{FF2B5EF4-FFF2-40B4-BE49-F238E27FC236}">
                        <a16:creationId xmlns:a16="http://schemas.microsoft.com/office/drawing/2014/main" id="{9AF4D91E-73C6-4F7D-6833-FED72E974DEA}"/>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9501;p73">
                    <a:extLst>
                      <a:ext uri="{FF2B5EF4-FFF2-40B4-BE49-F238E27FC236}">
                        <a16:creationId xmlns:a16="http://schemas.microsoft.com/office/drawing/2014/main" id="{D91853B4-49D6-62ED-7396-C099CA1449D5}"/>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9502;p73">
                    <a:extLst>
                      <a:ext uri="{FF2B5EF4-FFF2-40B4-BE49-F238E27FC236}">
                        <a16:creationId xmlns:a16="http://schemas.microsoft.com/office/drawing/2014/main" id="{1C253839-1152-92A5-145E-0A323BE75367}"/>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9503;p73">
                    <a:extLst>
                      <a:ext uri="{FF2B5EF4-FFF2-40B4-BE49-F238E27FC236}">
                        <a16:creationId xmlns:a16="http://schemas.microsoft.com/office/drawing/2014/main" id="{60C68484-F392-8F53-AE45-EE2EFD668B77}"/>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9504;p73">
                    <a:extLst>
                      <a:ext uri="{FF2B5EF4-FFF2-40B4-BE49-F238E27FC236}">
                        <a16:creationId xmlns:a16="http://schemas.microsoft.com/office/drawing/2014/main" id="{23605D91-AB98-FFAF-09FF-87A88213768E}"/>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9505;p73">
                    <a:extLst>
                      <a:ext uri="{FF2B5EF4-FFF2-40B4-BE49-F238E27FC236}">
                        <a16:creationId xmlns:a16="http://schemas.microsoft.com/office/drawing/2014/main" id="{FE12A89A-248D-AC39-7896-C85E69EE48EF}"/>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3" name="Google Shape;9506;p73">
                  <a:extLst>
                    <a:ext uri="{FF2B5EF4-FFF2-40B4-BE49-F238E27FC236}">
                      <a16:creationId xmlns:a16="http://schemas.microsoft.com/office/drawing/2014/main" id="{EBD12FDC-D49A-1886-AB7E-92CC63BC14F4}"/>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9507;p73">
                  <a:extLst>
                    <a:ext uri="{FF2B5EF4-FFF2-40B4-BE49-F238E27FC236}">
                      <a16:creationId xmlns:a16="http://schemas.microsoft.com/office/drawing/2014/main" id="{40A1F29B-68D0-14DA-9733-FFE9633F8647}"/>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9508;p73">
                  <a:extLst>
                    <a:ext uri="{FF2B5EF4-FFF2-40B4-BE49-F238E27FC236}">
                      <a16:creationId xmlns:a16="http://schemas.microsoft.com/office/drawing/2014/main" id="{EACDC238-D303-2F32-0C72-C7F4BD3219E7}"/>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9509;p73">
                  <a:extLst>
                    <a:ext uri="{FF2B5EF4-FFF2-40B4-BE49-F238E27FC236}">
                      <a16:creationId xmlns:a16="http://schemas.microsoft.com/office/drawing/2014/main" id="{099EC48F-6636-8D6A-A568-7CF9A8E7D046}"/>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9510;p73">
                  <a:extLst>
                    <a:ext uri="{FF2B5EF4-FFF2-40B4-BE49-F238E27FC236}">
                      <a16:creationId xmlns:a16="http://schemas.microsoft.com/office/drawing/2014/main" id="{FBC40797-0BF6-37BD-06F5-CB8B09FC8867}"/>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9511;p73">
                  <a:extLst>
                    <a:ext uri="{FF2B5EF4-FFF2-40B4-BE49-F238E27FC236}">
                      <a16:creationId xmlns:a16="http://schemas.microsoft.com/office/drawing/2014/main" id="{0280070D-BE40-F4CE-5C1E-9069EE968A90}"/>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7" name="Google Shape;9512;p73">
                <a:extLst>
                  <a:ext uri="{FF2B5EF4-FFF2-40B4-BE49-F238E27FC236}">
                    <a16:creationId xmlns:a16="http://schemas.microsoft.com/office/drawing/2014/main" id="{1A7AB9AE-7F7D-9625-FCC5-497A4493A820}"/>
                  </a:ext>
                </a:extLst>
              </p:cNvPr>
              <p:cNvGrpSpPr/>
              <p:nvPr/>
            </p:nvGrpSpPr>
            <p:grpSpPr>
              <a:xfrm>
                <a:off x="-3454142" y="2735507"/>
                <a:ext cx="419144" cy="301787"/>
                <a:chOff x="248112" y="3991538"/>
                <a:chExt cx="1989292" cy="1437081"/>
              </a:xfrm>
            </p:grpSpPr>
            <p:sp>
              <p:nvSpPr>
                <p:cNvPr id="520" name="Google Shape;9513;p73">
                  <a:extLst>
                    <a:ext uri="{FF2B5EF4-FFF2-40B4-BE49-F238E27FC236}">
                      <a16:creationId xmlns:a16="http://schemas.microsoft.com/office/drawing/2014/main" id="{3848B755-8595-D991-9619-050254063A63}"/>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9514;p73">
                  <a:extLst>
                    <a:ext uri="{FF2B5EF4-FFF2-40B4-BE49-F238E27FC236}">
                      <a16:creationId xmlns:a16="http://schemas.microsoft.com/office/drawing/2014/main" id="{05E81F38-F4B8-6F0D-CDF6-2E365EFF643D}"/>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9515;p73">
                  <a:extLst>
                    <a:ext uri="{FF2B5EF4-FFF2-40B4-BE49-F238E27FC236}">
                      <a16:creationId xmlns:a16="http://schemas.microsoft.com/office/drawing/2014/main" id="{4369AEA8-A8E3-7195-C706-9D2CC472BEF0}"/>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9516;p73">
                  <a:extLst>
                    <a:ext uri="{FF2B5EF4-FFF2-40B4-BE49-F238E27FC236}">
                      <a16:creationId xmlns:a16="http://schemas.microsoft.com/office/drawing/2014/main" id="{CA81BC56-065A-B10F-A6A4-DFC9C4D9A86F}"/>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9517;p73">
                  <a:extLst>
                    <a:ext uri="{FF2B5EF4-FFF2-40B4-BE49-F238E27FC236}">
                      <a16:creationId xmlns:a16="http://schemas.microsoft.com/office/drawing/2014/main" id="{43D0D7AC-8560-1AFB-B8A4-D04BF43CA03B}"/>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9518;p73">
                  <a:extLst>
                    <a:ext uri="{FF2B5EF4-FFF2-40B4-BE49-F238E27FC236}">
                      <a16:creationId xmlns:a16="http://schemas.microsoft.com/office/drawing/2014/main" id="{F44012BD-19E7-D113-7861-78D9D9458AE2}"/>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9519;p73">
                  <a:extLst>
                    <a:ext uri="{FF2B5EF4-FFF2-40B4-BE49-F238E27FC236}">
                      <a16:creationId xmlns:a16="http://schemas.microsoft.com/office/drawing/2014/main" id="{8156F2F4-005C-CA1F-4FBC-CFDA4FD23053}"/>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9520;p73">
                  <a:extLst>
                    <a:ext uri="{FF2B5EF4-FFF2-40B4-BE49-F238E27FC236}">
                      <a16:creationId xmlns:a16="http://schemas.microsoft.com/office/drawing/2014/main" id="{BE20E8E5-084C-9536-8E9D-447F85C66550}"/>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9521;p73">
                  <a:extLst>
                    <a:ext uri="{FF2B5EF4-FFF2-40B4-BE49-F238E27FC236}">
                      <a16:creationId xmlns:a16="http://schemas.microsoft.com/office/drawing/2014/main" id="{1229F3D4-2E7E-786D-CE70-40575117E832}"/>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9522;p73">
                  <a:extLst>
                    <a:ext uri="{FF2B5EF4-FFF2-40B4-BE49-F238E27FC236}">
                      <a16:creationId xmlns:a16="http://schemas.microsoft.com/office/drawing/2014/main" id="{56D20F90-20C6-D464-A4BC-BD5ADBC41DB8}"/>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9523;p73">
                  <a:extLst>
                    <a:ext uri="{FF2B5EF4-FFF2-40B4-BE49-F238E27FC236}">
                      <a16:creationId xmlns:a16="http://schemas.microsoft.com/office/drawing/2014/main" id="{47B85D57-5053-4641-81AF-57981FEF36AA}"/>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9524;p73">
                  <a:extLst>
                    <a:ext uri="{FF2B5EF4-FFF2-40B4-BE49-F238E27FC236}">
                      <a16:creationId xmlns:a16="http://schemas.microsoft.com/office/drawing/2014/main" id="{545D1A22-C26A-70EF-C2DA-3A61713AC550}"/>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9525;p73">
                  <a:extLst>
                    <a:ext uri="{FF2B5EF4-FFF2-40B4-BE49-F238E27FC236}">
                      <a16:creationId xmlns:a16="http://schemas.microsoft.com/office/drawing/2014/main" id="{53A8810C-B684-2DFB-899A-C4D190AFB39F}"/>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9526;p73">
                  <a:extLst>
                    <a:ext uri="{FF2B5EF4-FFF2-40B4-BE49-F238E27FC236}">
                      <a16:creationId xmlns:a16="http://schemas.microsoft.com/office/drawing/2014/main" id="{9F4CDD33-EF61-CBD2-3EFB-0E32C31BFA43}"/>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9527;p73">
                  <a:extLst>
                    <a:ext uri="{FF2B5EF4-FFF2-40B4-BE49-F238E27FC236}">
                      <a16:creationId xmlns:a16="http://schemas.microsoft.com/office/drawing/2014/main" id="{9BBFED6A-3F93-2EC8-0345-9419B8AB3F4E}"/>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9528;p73">
                  <a:extLst>
                    <a:ext uri="{FF2B5EF4-FFF2-40B4-BE49-F238E27FC236}">
                      <a16:creationId xmlns:a16="http://schemas.microsoft.com/office/drawing/2014/main" id="{1B8DE9EE-C959-3FA9-E777-CCAD3D121979}"/>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9529;p73">
                  <a:extLst>
                    <a:ext uri="{FF2B5EF4-FFF2-40B4-BE49-F238E27FC236}">
                      <a16:creationId xmlns:a16="http://schemas.microsoft.com/office/drawing/2014/main" id="{E197857F-E510-5361-B8E8-E97D9DDFBC8D}"/>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9530;p73">
                  <a:extLst>
                    <a:ext uri="{FF2B5EF4-FFF2-40B4-BE49-F238E27FC236}">
                      <a16:creationId xmlns:a16="http://schemas.microsoft.com/office/drawing/2014/main" id="{187F679D-FE21-4AFF-0398-C3D503601683}"/>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9531;p73">
                  <a:extLst>
                    <a:ext uri="{FF2B5EF4-FFF2-40B4-BE49-F238E27FC236}">
                      <a16:creationId xmlns:a16="http://schemas.microsoft.com/office/drawing/2014/main" id="{FBD887D2-7DB7-CB96-B56E-4FFD51A37D14}"/>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9" name="Google Shape;9532;p73">
                  <a:extLst>
                    <a:ext uri="{FF2B5EF4-FFF2-40B4-BE49-F238E27FC236}">
                      <a16:creationId xmlns:a16="http://schemas.microsoft.com/office/drawing/2014/main" id="{D2909C87-E508-ECF3-4E41-199203EE39A6}"/>
                    </a:ext>
                  </a:extLst>
                </p:cNvPr>
                <p:cNvGrpSpPr/>
                <p:nvPr/>
              </p:nvGrpSpPr>
              <p:grpSpPr>
                <a:xfrm>
                  <a:off x="321794" y="4588982"/>
                  <a:ext cx="1841687" cy="839580"/>
                  <a:chOff x="6979299" y="1330610"/>
                  <a:chExt cx="1395641" cy="636238"/>
                </a:xfrm>
              </p:grpSpPr>
              <p:sp>
                <p:nvSpPr>
                  <p:cNvPr id="560" name="Google Shape;9533;p73">
                    <a:extLst>
                      <a:ext uri="{FF2B5EF4-FFF2-40B4-BE49-F238E27FC236}">
                        <a16:creationId xmlns:a16="http://schemas.microsoft.com/office/drawing/2014/main" id="{F1DC25DE-2198-6D6B-D238-85DFE17FE36A}"/>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9534;p73">
                    <a:extLst>
                      <a:ext uri="{FF2B5EF4-FFF2-40B4-BE49-F238E27FC236}">
                        <a16:creationId xmlns:a16="http://schemas.microsoft.com/office/drawing/2014/main" id="{CC6A894C-AEC5-DEF3-C0FF-614E57ED6643}"/>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9535;p73">
                    <a:extLst>
                      <a:ext uri="{FF2B5EF4-FFF2-40B4-BE49-F238E27FC236}">
                        <a16:creationId xmlns:a16="http://schemas.microsoft.com/office/drawing/2014/main" id="{93E06E5B-A293-1777-9487-5E42705BAB08}"/>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9536;p73">
                    <a:extLst>
                      <a:ext uri="{FF2B5EF4-FFF2-40B4-BE49-F238E27FC236}">
                        <a16:creationId xmlns:a16="http://schemas.microsoft.com/office/drawing/2014/main" id="{C31D271E-B56D-6D9C-DB93-1B09CA618A4A}"/>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9537;p73">
                    <a:extLst>
                      <a:ext uri="{FF2B5EF4-FFF2-40B4-BE49-F238E27FC236}">
                        <a16:creationId xmlns:a16="http://schemas.microsoft.com/office/drawing/2014/main" id="{AF8EC0E7-171D-D67E-4492-D565DC1C656A}"/>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9538;p73">
                    <a:extLst>
                      <a:ext uri="{FF2B5EF4-FFF2-40B4-BE49-F238E27FC236}">
                        <a16:creationId xmlns:a16="http://schemas.microsoft.com/office/drawing/2014/main" id="{A394CB85-B943-7D29-7DAE-6B51A6030F35}"/>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9539;p73">
                    <a:extLst>
                      <a:ext uri="{FF2B5EF4-FFF2-40B4-BE49-F238E27FC236}">
                        <a16:creationId xmlns:a16="http://schemas.microsoft.com/office/drawing/2014/main" id="{64EC7F12-59D2-C6F3-5EF0-9EC91E849763}"/>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9540;p73">
                    <a:extLst>
                      <a:ext uri="{FF2B5EF4-FFF2-40B4-BE49-F238E27FC236}">
                        <a16:creationId xmlns:a16="http://schemas.microsoft.com/office/drawing/2014/main" id="{DEA99D7B-96AF-5B03-CFD6-08687D2EA63B}"/>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9541;p73">
                    <a:extLst>
                      <a:ext uri="{FF2B5EF4-FFF2-40B4-BE49-F238E27FC236}">
                        <a16:creationId xmlns:a16="http://schemas.microsoft.com/office/drawing/2014/main" id="{F7CFC534-C098-2D6C-5622-FBE23E373C85}"/>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9542;p73">
                    <a:extLst>
                      <a:ext uri="{FF2B5EF4-FFF2-40B4-BE49-F238E27FC236}">
                        <a16:creationId xmlns:a16="http://schemas.microsoft.com/office/drawing/2014/main" id="{E9B1D0D4-0014-AB86-B3AA-1E5D0E083DEF}"/>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9543;p73">
                    <a:extLst>
                      <a:ext uri="{FF2B5EF4-FFF2-40B4-BE49-F238E27FC236}">
                        <a16:creationId xmlns:a16="http://schemas.microsoft.com/office/drawing/2014/main" id="{6E4401B7-AFD6-9289-3C3D-7527652A5FA5}"/>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9544;p73">
                    <a:extLst>
                      <a:ext uri="{FF2B5EF4-FFF2-40B4-BE49-F238E27FC236}">
                        <a16:creationId xmlns:a16="http://schemas.microsoft.com/office/drawing/2014/main" id="{624B27A3-2BF8-2050-2082-F8E31FE8470E}"/>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0" name="Google Shape;9545;p73">
                  <a:extLst>
                    <a:ext uri="{FF2B5EF4-FFF2-40B4-BE49-F238E27FC236}">
                      <a16:creationId xmlns:a16="http://schemas.microsoft.com/office/drawing/2014/main" id="{DC8F2E99-1F67-3224-F475-8D15F04EBAD0}"/>
                    </a:ext>
                  </a:extLst>
                </p:cNvPr>
                <p:cNvGrpSpPr/>
                <p:nvPr/>
              </p:nvGrpSpPr>
              <p:grpSpPr>
                <a:xfrm>
                  <a:off x="248112" y="4588978"/>
                  <a:ext cx="1989050" cy="839580"/>
                  <a:chOff x="6923463" y="1502523"/>
                  <a:chExt cx="1507313" cy="636238"/>
                </a:xfrm>
              </p:grpSpPr>
              <p:sp>
                <p:nvSpPr>
                  <p:cNvPr id="547" name="Google Shape;9546;p73">
                    <a:extLst>
                      <a:ext uri="{FF2B5EF4-FFF2-40B4-BE49-F238E27FC236}">
                        <a16:creationId xmlns:a16="http://schemas.microsoft.com/office/drawing/2014/main" id="{749B6F15-579A-593D-6843-95147F9BBF70}"/>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9547;p73">
                    <a:extLst>
                      <a:ext uri="{FF2B5EF4-FFF2-40B4-BE49-F238E27FC236}">
                        <a16:creationId xmlns:a16="http://schemas.microsoft.com/office/drawing/2014/main" id="{2023C81E-AFD3-2B9D-1E4D-15034524E9FD}"/>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9548;p73">
                    <a:extLst>
                      <a:ext uri="{FF2B5EF4-FFF2-40B4-BE49-F238E27FC236}">
                        <a16:creationId xmlns:a16="http://schemas.microsoft.com/office/drawing/2014/main" id="{E276FB12-1373-FB4E-E77E-23B30070CA7C}"/>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9549;p73">
                    <a:extLst>
                      <a:ext uri="{FF2B5EF4-FFF2-40B4-BE49-F238E27FC236}">
                        <a16:creationId xmlns:a16="http://schemas.microsoft.com/office/drawing/2014/main" id="{8122606E-8C61-C413-3CD9-EA5A4B6808CA}"/>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9550;p73">
                    <a:extLst>
                      <a:ext uri="{FF2B5EF4-FFF2-40B4-BE49-F238E27FC236}">
                        <a16:creationId xmlns:a16="http://schemas.microsoft.com/office/drawing/2014/main" id="{D6AB88BC-2284-8982-DC61-56467B42E522}"/>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9551;p73">
                    <a:extLst>
                      <a:ext uri="{FF2B5EF4-FFF2-40B4-BE49-F238E27FC236}">
                        <a16:creationId xmlns:a16="http://schemas.microsoft.com/office/drawing/2014/main" id="{38015086-56A1-B5AA-1A74-07586FABA4E6}"/>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9552;p73">
                    <a:extLst>
                      <a:ext uri="{FF2B5EF4-FFF2-40B4-BE49-F238E27FC236}">
                        <a16:creationId xmlns:a16="http://schemas.microsoft.com/office/drawing/2014/main" id="{E7BC75A2-1678-3034-7AD6-98327A741D8D}"/>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9553;p73">
                    <a:extLst>
                      <a:ext uri="{FF2B5EF4-FFF2-40B4-BE49-F238E27FC236}">
                        <a16:creationId xmlns:a16="http://schemas.microsoft.com/office/drawing/2014/main" id="{EAE41A87-15C8-EDB1-A852-9ADE41C9E638}"/>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9554;p73">
                    <a:extLst>
                      <a:ext uri="{FF2B5EF4-FFF2-40B4-BE49-F238E27FC236}">
                        <a16:creationId xmlns:a16="http://schemas.microsoft.com/office/drawing/2014/main" id="{2D99FBE2-1554-A9CE-398D-8BBF8E68ED6B}"/>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9555;p73">
                    <a:extLst>
                      <a:ext uri="{FF2B5EF4-FFF2-40B4-BE49-F238E27FC236}">
                        <a16:creationId xmlns:a16="http://schemas.microsoft.com/office/drawing/2014/main" id="{37A88974-2255-526C-2200-FD75278FE828}"/>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9556;p73">
                    <a:extLst>
                      <a:ext uri="{FF2B5EF4-FFF2-40B4-BE49-F238E27FC236}">
                        <a16:creationId xmlns:a16="http://schemas.microsoft.com/office/drawing/2014/main" id="{DE7815AD-29E3-3417-E243-28739BB4A8F0}"/>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9557;p73">
                    <a:extLst>
                      <a:ext uri="{FF2B5EF4-FFF2-40B4-BE49-F238E27FC236}">
                        <a16:creationId xmlns:a16="http://schemas.microsoft.com/office/drawing/2014/main" id="{9780BA9F-14A0-5958-2B3D-CF19FBA41368}"/>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9558;p73">
                    <a:extLst>
                      <a:ext uri="{FF2B5EF4-FFF2-40B4-BE49-F238E27FC236}">
                        <a16:creationId xmlns:a16="http://schemas.microsoft.com/office/drawing/2014/main" id="{41C8C8D2-4518-0007-9C35-ACE0DF806B06}"/>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1" name="Google Shape;9559;p73">
                  <a:extLst>
                    <a:ext uri="{FF2B5EF4-FFF2-40B4-BE49-F238E27FC236}">
                      <a16:creationId xmlns:a16="http://schemas.microsoft.com/office/drawing/2014/main" id="{E16BE476-9FA7-11CD-7BBE-561BCBF48A38}"/>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9560;p73">
                  <a:extLst>
                    <a:ext uri="{FF2B5EF4-FFF2-40B4-BE49-F238E27FC236}">
                      <a16:creationId xmlns:a16="http://schemas.microsoft.com/office/drawing/2014/main" id="{AF40D650-6A30-9106-C5B1-BDBC54D3A7BE}"/>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9561;p73">
                  <a:extLst>
                    <a:ext uri="{FF2B5EF4-FFF2-40B4-BE49-F238E27FC236}">
                      <a16:creationId xmlns:a16="http://schemas.microsoft.com/office/drawing/2014/main" id="{653B0D4B-101F-D4F2-5F9A-754A9ED5EC00}"/>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9562;p73">
                  <a:extLst>
                    <a:ext uri="{FF2B5EF4-FFF2-40B4-BE49-F238E27FC236}">
                      <a16:creationId xmlns:a16="http://schemas.microsoft.com/office/drawing/2014/main" id="{5CA144BC-0C7E-066D-2ACE-A1836AEDA2C0}"/>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9563;p73">
                  <a:extLst>
                    <a:ext uri="{FF2B5EF4-FFF2-40B4-BE49-F238E27FC236}">
                      <a16:creationId xmlns:a16="http://schemas.microsoft.com/office/drawing/2014/main" id="{6AE752BE-B9AE-9693-A987-8D94D7036C52}"/>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9564;p73">
                  <a:extLst>
                    <a:ext uri="{FF2B5EF4-FFF2-40B4-BE49-F238E27FC236}">
                      <a16:creationId xmlns:a16="http://schemas.microsoft.com/office/drawing/2014/main" id="{E32C8F90-4BE2-4EEF-1854-B8A8A5A83DD2}"/>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8" name="Google Shape;9565;p73">
                <a:extLst>
                  <a:ext uri="{FF2B5EF4-FFF2-40B4-BE49-F238E27FC236}">
                    <a16:creationId xmlns:a16="http://schemas.microsoft.com/office/drawing/2014/main" id="{E83F6E23-D39C-8AE7-AF8A-E7F4A63BE032}"/>
                  </a:ext>
                </a:extLst>
              </p:cNvPr>
              <p:cNvGrpSpPr/>
              <p:nvPr/>
            </p:nvGrpSpPr>
            <p:grpSpPr>
              <a:xfrm>
                <a:off x="-3454142" y="2651507"/>
                <a:ext cx="419144" cy="301787"/>
                <a:chOff x="248112" y="3991538"/>
                <a:chExt cx="1989292" cy="1437081"/>
              </a:xfrm>
            </p:grpSpPr>
            <p:sp>
              <p:nvSpPr>
                <p:cNvPr id="468" name="Google Shape;9566;p73">
                  <a:extLst>
                    <a:ext uri="{FF2B5EF4-FFF2-40B4-BE49-F238E27FC236}">
                      <a16:creationId xmlns:a16="http://schemas.microsoft.com/office/drawing/2014/main" id="{65E2D719-AD01-E3A7-D2E8-21897220C313}"/>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9567;p73">
                  <a:extLst>
                    <a:ext uri="{FF2B5EF4-FFF2-40B4-BE49-F238E27FC236}">
                      <a16:creationId xmlns:a16="http://schemas.microsoft.com/office/drawing/2014/main" id="{4A556C07-6A0E-E00C-D608-CDF1230685DA}"/>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9568;p73">
                  <a:extLst>
                    <a:ext uri="{FF2B5EF4-FFF2-40B4-BE49-F238E27FC236}">
                      <a16:creationId xmlns:a16="http://schemas.microsoft.com/office/drawing/2014/main" id="{CA6884AD-B191-B4D0-7909-16042D9C465B}"/>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9569;p73">
                  <a:extLst>
                    <a:ext uri="{FF2B5EF4-FFF2-40B4-BE49-F238E27FC236}">
                      <a16:creationId xmlns:a16="http://schemas.microsoft.com/office/drawing/2014/main" id="{F21322E3-6049-F0C0-4E1B-24C375EBEFD6}"/>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9570;p73">
                  <a:extLst>
                    <a:ext uri="{FF2B5EF4-FFF2-40B4-BE49-F238E27FC236}">
                      <a16:creationId xmlns:a16="http://schemas.microsoft.com/office/drawing/2014/main" id="{31638877-AF9A-DE87-B943-00B1C1660755}"/>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9571;p73">
                  <a:extLst>
                    <a:ext uri="{FF2B5EF4-FFF2-40B4-BE49-F238E27FC236}">
                      <a16:creationId xmlns:a16="http://schemas.microsoft.com/office/drawing/2014/main" id="{84B47214-CC7E-6FEB-F8A4-162DC414B95D}"/>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9572;p73">
                  <a:extLst>
                    <a:ext uri="{FF2B5EF4-FFF2-40B4-BE49-F238E27FC236}">
                      <a16:creationId xmlns:a16="http://schemas.microsoft.com/office/drawing/2014/main" id="{3A3374F7-3A06-4CF0-FD8B-F0CEDB3E12F8}"/>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9573;p73">
                  <a:extLst>
                    <a:ext uri="{FF2B5EF4-FFF2-40B4-BE49-F238E27FC236}">
                      <a16:creationId xmlns:a16="http://schemas.microsoft.com/office/drawing/2014/main" id="{36474D87-EB0F-EFC3-2809-A625FB3A1F65}"/>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9574;p73">
                  <a:extLst>
                    <a:ext uri="{FF2B5EF4-FFF2-40B4-BE49-F238E27FC236}">
                      <a16:creationId xmlns:a16="http://schemas.microsoft.com/office/drawing/2014/main" id="{8D001BF1-A409-971B-4636-4E2C344A26D4}"/>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9575;p73">
                  <a:extLst>
                    <a:ext uri="{FF2B5EF4-FFF2-40B4-BE49-F238E27FC236}">
                      <a16:creationId xmlns:a16="http://schemas.microsoft.com/office/drawing/2014/main" id="{2828B380-2A9A-370E-C6C5-1B8F763031FA}"/>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9576;p73">
                  <a:extLst>
                    <a:ext uri="{FF2B5EF4-FFF2-40B4-BE49-F238E27FC236}">
                      <a16:creationId xmlns:a16="http://schemas.microsoft.com/office/drawing/2014/main" id="{C929B300-DCF3-18FB-3A67-982DF8F14B3C}"/>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9577;p73">
                  <a:extLst>
                    <a:ext uri="{FF2B5EF4-FFF2-40B4-BE49-F238E27FC236}">
                      <a16:creationId xmlns:a16="http://schemas.microsoft.com/office/drawing/2014/main" id="{1CE42A05-202E-61DF-49D5-BC72D859F5C4}"/>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9578;p73">
                  <a:extLst>
                    <a:ext uri="{FF2B5EF4-FFF2-40B4-BE49-F238E27FC236}">
                      <a16:creationId xmlns:a16="http://schemas.microsoft.com/office/drawing/2014/main" id="{5C673852-8E3C-A133-3706-0378402C7E5C}"/>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9579;p73">
                  <a:extLst>
                    <a:ext uri="{FF2B5EF4-FFF2-40B4-BE49-F238E27FC236}">
                      <a16:creationId xmlns:a16="http://schemas.microsoft.com/office/drawing/2014/main" id="{B4162CB5-C464-48D5-B344-F732797575AE}"/>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9580;p73">
                  <a:extLst>
                    <a:ext uri="{FF2B5EF4-FFF2-40B4-BE49-F238E27FC236}">
                      <a16:creationId xmlns:a16="http://schemas.microsoft.com/office/drawing/2014/main" id="{209838ED-DE14-A541-F826-732F2E6D3C1C}"/>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9581;p73">
                  <a:extLst>
                    <a:ext uri="{FF2B5EF4-FFF2-40B4-BE49-F238E27FC236}">
                      <a16:creationId xmlns:a16="http://schemas.microsoft.com/office/drawing/2014/main" id="{41029DE3-2593-317F-3414-60BD4794C871}"/>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9582;p73">
                  <a:extLst>
                    <a:ext uri="{FF2B5EF4-FFF2-40B4-BE49-F238E27FC236}">
                      <a16:creationId xmlns:a16="http://schemas.microsoft.com/office/drawing/2014/main" id="{CBA647E2-2061-98DE-254E-8E89BF07893A}"/>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9583;p73">
                  <a:extLst>
                    <a:ext uri="{FF2B5EF4-FFF2-40B4-BE49-F238E27FC236}">
                      <a16:creationId xmlns:a16="http://schemas.microsoft.com/office/drawing/2014/main" id="{68E094D3-8CA3-8FE4-B6EF-325A5CA9DBFA}"/>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9584;p73">
                  <a:extLst>
                    <a:ext uri="{FF2B5EF4-FFF2-40B4-BE49-F238E27FC236}">
                      <a16:creationId xmlns:a16="http://schemas.microsoft.com/office/drawing/2014/main" id="{3A8B29F2-8158-7A7E-A7AC-4182D900A88D}"/>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7" name="Google Shape;9585;p73">
                  <a:extLst>
                    <a:ext uri="{FF2B5EF4-FFF2-40B4-BE49-F238E27FC236}">
                      <a16:creationId xmlns:a16="http://schemas.microsoft.com/office/drawing/2014/main" id="{E6B6B4EB-F12A-3CF8-B726-C09818554B6F}"/>
                    </a:ext>
                  </a:extLst>
                </p:cNvPr>
                <p:cNvGrpSpPr/>
                <p:nvPr/>
              </p:nvGrpSpPr>
              <p:grpSpPr>
                <a:xfrm>
                  <a:off x="321794" y="4588982"/>
                  <a:ext cx="1841687" cy="839580"/>
                  <a:chOff x="6979299" y="1330610"/>
                  <a:chExt cx="1395641" cy="636238"/>
                </a:xfrm>
              </p:grpSpPr>
              <p:sp>
                <p:nvSpPr>
                  <p:cNvPr id="508" name="Google Shape;9586;p73">
                    <a:extLst>
                      <a:ext uri="{FF2B5EF4-FFF2-40B4-BE49-F238E27FC236}">
                        <a16:creationId xmlns:a16="http://schemas.microsoft.com/office/drawing/2014/main" id="{23EF24E2-63D5-3B22-9385-AD41B79EBC1F}"/>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9587;p73">
                    <a:extLst>
                      <a:ext uri="{FF2B5EF4-FFF2-40B4-BE49-F238E27FC236}">
                        <a16:creationId xmlns:a16="http://schemas.microsoft.com/office/drawing/2014/main" id="{AF1378B1-4BAD-7CF5-582B-8CC8FC4F1E4A}"/>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9588;p73">
                    <a:extLst>
                      <a:ext uri="{FF2B5EF4-FFF2-40B4-BE49-F238E27FC236}">
                        <a16:creationId xmlns:a16="http://schemas.microsoft.com/office/drawing/2014/main" id="{F760515F-EB90-8904-848D-FD7166A9FCB0}"/>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9589;p73">
                    <a:extLst>
                      <a:ext uri="{FF2B5EF4-FFF2-40B4-BE49-F238E27FC236}">
                        <a16:creationId xmlns:a16="http://schemas.microsoft.com/office/drawing/2014/main" id="{DA310262-EE79-5794-AB67-B310FDC621FB}"/>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9590;p73">
                    <a:extLst>
                      <a:ext uri="{FF2B5EF4-FFF2-40B4-BE49-F238E27FC236}">
                        <a16:creationId xmlns:a16="http://schemas.microsoft.com/office/drawing/2014/main" id="{09AF07EF-9169-48B4-5C5B-6BC808FD3672}"/>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9591;p73">
                    <a:extLst>
                      <a:ext uri="{FF2B5EF4-FFF2-40B4-BE49-F238E27FC236}">
                        <a16:creationId xmlns:a16="http://schemas.microsoft.com/office/drawing/2014/main" id="{B7DD682B-1B54-C673-19B8-DD9476761348}"/>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9592;p73">
                    <a:extLst>
                      <a:ext uri="{FF2B5EF4-FFF2-40B4-BE49-F238E27FC236}">
                        <a16:creationId xmlns:a16="http://schemas.microsoft.com/office/drawing/2014/main" id="{5B218B81-D624-2EF5-49C2-41464128D2C5}"/>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9593;p73">
                    <a:extLst>
                      <a:ext uri="{FF2B5EF4-FFF2-40B4-BE49-F238E27FC236}">
                        <a16:creationId xmlns:a16="http://schemas.microsoft.com/office/drawing/2014/main" id="{A7F4DFC7-B113-6B20-FFC3-946D690F2E87}"/>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9594;p73">
                    <a:extLst>
                      <a:ext uri="{FF2B5EF4-FFF2-40B4-BE49-F238E27FC236}">
                        <a16:creationId xmlns:a16="http://schemas.microsoft.com/office/drawing/2014/main" id="{63D432E4-3F3B-0504-07F1-FE1B88C0A583}"/>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9595;p73">
                    <a:extLst>
                      <a:ext uri="{FF2B5EF4-FFF2-40B4-BE49-F238E27FC236}">
                        <a16:creationId xmlns:a16="http://schemas.microsoft.com/office/drawing/2014/main" id="{4321F9DA-7F62-D3D5-434D-7BA26ACBB5A0}"/>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9596;p73">
                    <a:extLst>
                      <a:ext uri="{FF2B5EF4-FFF2-40B4-BE49-F238E27FC236}">
                        <a16:creationId xmlns:a16="http://schemas.microsoft.com/office/drawing/2014/main" id="{B9E9B3FD-A8D4-5550-91FC-F97730ACD5A3}"/>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9597;p73">
                    <a:extLst>
                      <a:ext uri="{FF2B5EF4-FFF2-40B4-BE49-F238E27FC236}">
                        <a16:creationId xmlns:a16="http://schemas.microsoft.com/office/drawing/2014/main" id="{5615767E-9279-48BF-7FEB-2B653B066488}"/>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8" name="Google Shape;9598;p73">
                  <a:extLst>
                    <a:ext uri="{FF2B5EF4-FFF2-40B4-BE49-F238E27FC236}">
                      <a16:creationId xmlns:a16="http://schemas.microsoft.com/office/drawing/2014/main" id="{31CE4126-5F7F-60DA-18F0-9057C7E3F431}"/>
                    </a:ext>
                  </a:extLst>
                </p:cNvPr>
                <p:cNvGrpSpPr/>
                <p:nvPr/>
              </p:nvGrpSpPr>
              <p:grpSpPr>
                <a:xfrm>
                  <a:off x="248112" y="4588978"/>
                  <a:ext cx="1989050" cy="839580"/>
                  <a:chOff x="6923463" y="1502523"/>
                  <a:chExt cx="1507313" cy="636238"/>
                </a:xfrm>
              </p:grpSpPr>
              <p:sp>
                <p:nvSpPr>
                  <p:cNvPr id="495" name="Google Shape;9599;p73">
                    <a:extLst>
                      <a:ext uri="{FF2B5EF4-FFF2-40B4-BE49-F238E27FC236}">
                        <a16:creationId xmlns:a16="http://schemas.microsoft.com/office/drawing/2014/main" id="{B306AE07-2226-0D96-9FEE-C14F315F31A4}"/>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9600;p73">
                    <a:extLst>
                      <a:ext uri="{FF2B5EF4-FFF2-40B4-BE49-F238E27FC236}">
                        <a16:creationId xmlns:a16="http://schemas.microsoft.com/office/drawing/2014/main" id="{5336D4D4-5F77-10DF-DF5D-A8A43EB03AED}"/>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9601;p73">
                    <a:extLst>
                      <a:ext uri="{FF2B5EF4-FFF2-40B4-BE49-F238E27FC236}">
                        <a16:creationId xmlns:a16="http://schemas.microsoft.com/office/drawing/2014/main" id="{F4CE4C46-F905-DAE9-78E8-8BD35FD23888}"/>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9602;p73">
                    <a:extLst>
                      <a:ext uri="{FF2B5EF4-FFF2-40B4-BE49-F238E27FC236}">
                        <a16:creationId xmlns:a16="http://schemas.microsoft.com/office/drawing/2014/main" id="{CA3D62B1-B464-4BE3-3F80-746B49EF52BF}"/>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9603;p73">
                    <a:extLst>
                      <a:ext uri="{FF2B5EF4-FFF2-40B4-BE49-F238E27FC236}">
                        <a16:creationId xmlns:a16="http://schemas.microsoft.com/office/drawing/2014/main" id="{73BB5D08-70FE-9465-4C8F-CB17D270B459}"/>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9604;p73">
                    <a:extLst>
                      <a:ext uri="{FF2B5EF4-FFF2-40B4-BE49-F238E27FC236}">
                        <a16:creationId xmlns:a16="http://schemas.microsoft.com/office/drawing/2014/main" id="{0EE07CA1-FB5B-E734-8BD8-62ED5C83EC3F}"/>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9605;p73">
                    <a:extLst>
                      <a:ext uri="{FF2B5EF4-FFF2-40B4-BE49-F238E27FC236}">
                        <a16:creationId xmlns:a16="http://schemas.microsoft.com/office/drawing/2014/main" id="{6163ECCA-F4FA-4612-6149-2C9C9EA7B896}"/>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9606;p73">
                    <a:extLst>
                      <a:ext uri="{FF2B5EF4-FFF2-40B4-BE49-F238E27FC236}">
                        <a16:creationId xmlns:a16="http://schemas.microsoft.com/office/drawing/2014/main" id="{D40D8BFC-4141-0BA2-FA25-D4AA72582A64}"/>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9607;p73">
                    <a:extLst>
                      <a:ext uri="{FF2B5EF4-FFF2-40B4-BE49-F238E27FC236}">
                        <a16:creationId xmlns:a16="http://schemas.microsoft.com/office/drawing/2014/main" id="{72038AA1-2609-5A0F-B33A-E6D1EFBA6956}"/>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9608;p73">
                    <a:extLst>
                      <a:ext uri="{FF2B5EF4-FFF2-40B4-BE49-F238E27FC236}">
                        <a16:creationId xmlns:a16="http://schemas.microsoft.com/office/drawing/2014/main" id="{9D3DDE85-01C3-F825-BBC1-18D837D0801F}"/>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9609;p73">
                    <a:extLst>
                      <a:ext uri="{FF2B5EF4-FFF2-40B4-BE49-F238E27FC236}">
                        <a16:creationId xmlns:a16="http://schemas.microsoft.com/office/drawing/2014/main" id="{86FDBD09-3920-F45F-EDD9-5FB500969352}"/>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9610;p73">
                    <a:extLst>
                      <a:ext uri="{FF2B5EF4-FFF2-40B4-BE49-F238E27FC236}">
                        <a16:creationId xmlns:a16="http://schemas.microsoft.com/office/drawing/2014/main" id="{4F3200F3-05B7-75F0-9EC0-6B54EC6CEDB0}"/>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9611;p73">
                    <a:extLst>
                      <a:ext uri="{FF2B5EF4-FFF2-40B4-BE49-F238E27FC236}">
                        <a16:creationId xmlns:a16="http://schemas.microsoft.com/office/drawing/2014/main" id="{2BFBAE61-5D75-AE49-F404-EB1EB4A0E9F0}"/>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9" name="Google Shape;9612;p73">
                  <a:extLst>
                    <a:ext uri="{FF2B5EF4-FFF2-40B4-BE49-F238E27FC236}">
                      <a16:creationId xmlns:a16="http://schemas.microsoft.com/office/drawing/2014/main" id="{FAE7B98B-EE4C-6D47-5339-4DB81E15E663}"/>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9613;p73">
                  <a:extLst>
                    <a:ext uri="{FF2B5EF4-FFF2-40B4-BE49-F238E27FC236}">
                      <a16:creationId xmlns:a16="http://schemas.microsoft.com/office/drawing/2014/main" id="{069748C7-3856-5FF0-6E7E-94BACDC19176}"/>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9614;p73">
                  <a:extLst>
                    <a:ext uri="{FF2B5EF4-FFF2-40B4-BE49-F238E27FC236}">
                      <a16:creationId xmlns:a16="http://schemas.microsoft.com/office/drawing/2014/main" id="{91FE82A8-1BFC-E9B4-C98B-A84322B5BBAD}"/>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9615;p73">
                  <a:extLst>
                    <a:ext uri="{FF2B5EF4-FFF2-40B4-BE49-F238E27FC236}">
                      <a16:creationId xmlns:a16="http://schemas.microsoft.com/office/drawing/2014/main" id="{0257E3DD-6AF2-C12C-6594-29F2FE082796}"/>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9616;p73">
                  <a:extLst>
                    <a:ext uri="{FF2B5EF4-FFF2-40B4-BE49-F238E27FC236}">
                      <a16:creationId xmlns:a16="http://schemas.microsoft.com/office/drawing/2014/main" id="{AAAE57EC-266E-B5D9-22B2-1C659F7E0D33}"/>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9617;p73">
                  <a:extLst>
                    <a:ext uri="{FF2B5EF4-FFF2-40B4-BE49-F238E27FC236}">
                      <a16:creationId xmlns:a16="http://schemas.microsoft.com/office/drawing/2014/main" id="{C8F435E8-CFAE-C238-309F-FC17B29F2B8F}"/>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9" name="Google Shape;9618;p73">
                <a:extLst>
                  <a:ext uri="{FF2B5EF4-FFF2-40B4-BE49-F238E27FC236}">
                    <a16:creationId xmlns:a16="http://schemas.microsoft.com/office/drawing/2014/main" id="{51B64921-0109-3597-B4B4-7C2F90CB4E54}"/>
                  </a:ext>
                </a:extLst>
              </p:cNvPr>
              <p:cNvGrpSpPr/>
              <p:nvPr/>
            </p:nvGrpSpPr>
            <p:grpSpPr>
              <a:xfrm>
                <a:off x="-3438012" y="2510967"/>
                <a:ext cx="419144" cy="301787"/>
                <a:chOff x="248112" y="3991538"/>
                <a:chExt cx="1989292" cy="1437081"/>
              </a:xfrm>
            </p:grpSpPr>
            <p:sp>
              <p:nvSpPr>
                <p:cNvPr id="416" name="Google Shape;9619;p73">
                  <a:extLst>
                    <a:ext uri="{FF2B5EF4-FFF2-40B4-BE49-F238E27FC236}">
                      <a16:creationId xmlns:a16="http://schemas.microsoft.com/office/drawing/2014/main" id="{A0A0B77A-C684-4EE9-7309-83591EA3D375}"/>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9620;p73">
                  <a:extLst>
                    <a:ext uri="{FF2B5EF4-FFF2-40B4-BE49-F238E27FC236}">
                      <a16:creationId xmlns:a16="http://schemas.microsoft.com/office/drawing/2014/main" id="{4081D44A-4F42-0B90-5A99-22578450CBA3}"/>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9621;p73">
                  <a:extLst>
                    <a:ext uri="{FF2B5EF4-FFF2-40B4-BE49-F238E27FC236}">
                      <a16:creationId xmlns:a16="http://schemas.microsoft.com/office/drawing/2014/main" id="{57742B3C-F703-0D2E-75D8-D13393F482B2}"/>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9622;p73">
                  <a:extLst>
                    <a:ext uri="{FF2B5EF4-FFF2-40B4-BE49-F238E27FC236}">
                      <a16:creationId xmlns:a16="http://schemas.microsoft.com/office/drawing/2014/main" id="{8BEA16C9-70F2-59BB-1631-9947D45519A7}"/>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9623;p73">
                  <a:extLst>
                    <a:ext uri="{FF2B5EF4-FFF2-40B4-BE49-F238E27FC236}">
                      <a16:creationId xmlns:a16="http://schemas.microsoft.com/office/drawing/2014/main" id="{893F7A43-61F7-6810-0EC8-A1CE784D8912}"/>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9624;p73">
                  <a:extLst>
                    <a:ext uri="{FF2B5EF4-FFF2-40B4-BE49-F238E27FC236}">
                      <a16:creationId xmlns:a16="http://schemas.microsoft.com/office/drawing/2014/main" id="{BC10E51D-D05D-23F8-D6E4-61798196F85E}"/>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9625;p73">
                  <a:extLst>
                    <a:ext uri="{FF2B5EF4-FFF2-40B4-BE49-F238E27FC236}">
                      <a16:creationId xmlns:a16="http://schemas.microsoft.com/office/drawing/2014/main" id="{20374718-8D96-5910-E46B-25D286A178E1}"/>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9626;p73">
                  <a:extLst>
                    <a:ext uri="{FF2B5EF4-FFF2-40B4-BE49-F238E27FC236}">
                      <a16:creationId xmlns:a16="http://schemas.microsoft.com/office/drawing/2014/main" id="{3F776440-CA8E-80F1-F465-4959F4D1E085}"/>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9627;p73">
                  <a:extLst>
                    <a:ext uri="{FF2B5EF4-FFF2-40B4-BE49-F238E27FC236}">
                      <a16:creationId xmlns:a16="http://schemas.microsoft.com/office/drawing/2014/main" id="{F7B768AA-8BC9-1143-D015-DF80DC98E57F}"/>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9628;p73">
                  <a:extLst>
                    <a:ext uri="{FF2B5EF4-FFF2-40B4-BE49-F238E27FC236}">
                      <a16:creationId xmlns:a16="http://schemas.microsoft.com/office/drawing/2014/main" id="{658680F8-0CD6-E79C-FCFD-8BFD45E247FF}"/>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9629;p73">
                  <a:extLst>
                    <a:ext uri="{FF2B5EF4-FFF2-40B4-BE49-F238E27FC236}">
                      <a16:creationId xmlns:a16="http://schemas.microsoft.com/office/drawing/2014/main" id="{993F8219-BFDD-C3B8-22C5-BACE6629F5FD}"/>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9630;p73">
                  <a:extLst>
                    <a:ext uri="{FF2B5EF4-FFF2-40B4-BE49-F238E27FC236}">
                      <a16:creationId xmlns:a16="http://schemas.microsoft.com/office/drawing/2014/main" id="{9A862DF4-1935-5109-F22B-3E284D70449D}"/>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9631;p73">
                  <a:extLst>
                    <a:ext uri="{FF2B5EF4-FFF2-40B4-BE49-F238E27FC236}">
                      <a16:creationId xmlns:a16="http://schemas.microsoft.com/office/drawing/2014/main" id="{D2842010-59D9-E057-4642-775F82536051}"/>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9632;p73">
                  <a:extLst>
                    <a:ext uri="{FF2B5EF4-FFF2-40B4-BE49-F238E27FC236}">
                      <a16:creationId xmlns:a16="http://schemas.microsoft.com/office/drawing/2014/main" id="{B6256C97-FD3F-B2EB-920F-2033FB53B5FB}"/>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9633;p73">
                  <a:extLst>
                    <a:ext uri="{FF2B5EF4-FFF2-40B4-BE49-F238E27FC236}">
                      <a16:creationId xmlns:a16="http://schemas.microsoft.com/office/drawing/2014/main" id="{923FF402-7453-8476-A71E-AB5E02F76DAA}"/>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9634;p73">
                  <a:extLst>
                    <a:ext uri="{FF2B5EF4-FFF2-40B4-BE49-F238E27FC236}">
                      <a16:creationId xmlns:a16="http://schemas.microsoft.com/office/drawing/2014/main" id="{D1C67881-5615-2C44-9A1A-C3D60611994A}"/>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9635;p73">
                  <a:extLst>
                    <a:ext uri="{FF2B5EF4-FFF2-40B4-BE49-F238E27FC236}">
                      <a16:creationId xmlns:a16="http://schemas.microsoft.com/office/drawing/2014/main" id="{CEAB2048-4344-71EF-DEC0-7C0D0F4DE4DE}"/>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9636;p73">
                  <a:extLst>
                    <a:ext uri="{FF2B5EF4-FFF2-40B4-BE49-F238E27FC236}">
                      <a16:creationId xmlns:a16="http://schemas.microsoft.com/office/drawing/2014/main" id="{5BD43FD5-CA90-43AF-4ACA-4771B70F6C64}"/>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9637;p73">
                  <a:extLst>
                    <a:ext uri="{FF2B5EF4-FFF2-40B4-BE49-F238E27FC236}">
                      <a16:creationId xmlns:a16="http://schemas.microsoft.com/office/drawing/2014/main" id="{0B34F17C-370F-C506-1D51-2C462A19D0FD}"/>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35" name="Google Shape;9638;p73">
                  <a:extLst>
                    <a:ext uri="{FF2B5EF4-FFF2-40B4-BE49-F238E27FC236}">
                      <a16:creationId xmlns:a16="http://schemas.microsoft.com/office/drawing/2014/main" id="{B2ACE322-F8F8-A12D-631D-CE22D3C7AF65}"/>
                    </a:ext>
                  </a:extLst>
                </p:cNvPr>
                <p:cNvGrpSpPr/>
                <p:nvPr/>
              </p:nvGrpSpPr>
              <p:grpSpPr>
                <a:xfrm>
                  <a:off x="321794" y="4588982"/>
                  <a:ext cx="1841687" cy="839580"/>
                  <a:chOff x="6979299" y="1330610"/>
                  <a:chExt cx="1395641" cy="636238"/>
                </a:xfrm>
              </p:grpSpPr>
              <p:sp>
                <p:nvSpPr>
                  <p:cNvPr id="456" name="Google Shape;9639;p73">
                    <a:extLst>
                      <a:ext uri="{FF2B5EF4-FFF2-40B4-BE49-F238E27FC236}">
                        <a16:creationId xmlns:a16="http://schemas.microsoft.com/office/drawing/2014/main" id="{5640EBAC-7908-E3DD-80DE-CEFCC165A727}"/>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9640;p73">
                    <a:extLst>
                      <a:ext uri="{FF2B5EF4-FFF2-40B4-BE49-F238E27FC236}">
                        <a16:creationId xmlns:a16="http://schemas.microsoft.com/office/drawing/2014/main" id="{675FB762-D91C-D586-78C2-199AC00ED031}"/>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9641;p73">
                    <a:extLst>
                      <a:ext uri="{FF2B5EF4-FFF2-40B4-BE49-F238E27FC236}">
                        <a16:creationId xmlns:a16="http://schemas.microsoft.com/office/drawing/2014/main" id="{A2E80741-DDF4-B7ED-972B-2FCA4981B24B}"/>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9642;p73">
                    <a:extLst>
                      <a:ext uri="{FF2B5EF4-FFF2-40B4-BE49-F238E27FC236}">
                        <a16:creationId xmlns:a16="http://schemas.microsoft.com/office/drawing/2014/main" id="{7E6A38F3-D3BD-997C-C189-8FD90EDEA527}"/>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9643;p73">
                    <a:extLst>
                      <a:ext uri="{FF2B5EF4-FFF2-40B4-BE49-F238E27FC236}">
                        <a16:creationId xmlns:a16="http://schemas.microsoft.com/office/drawing/2014/main" id="{BD493CBF-3176-5387-5295-C499CC29B012}"/>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9644;p73">
                    <a:extLst>
                      <a:ext uri="{FF2B5EF4-FFF2-40B4-BE49-F238E27FC236}">
                        <a16:creationId xmlns:a16="http://schemas.microsoft.com/office/drawing/2014/main" id="{572E2E8A-41A5-17CA-4D15-6A1B6D58F776}"/>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9645;p73">
                    <a:extLst>
                      <a:ext uri="{FF2B5EF4-FFF2-40B4-BE49-F238E27FC236}">
                        <a16:creationId xmlns:a16="http://schemas.microsoft.com/office/drawing/2014/main" id="{6EF06BA1-55A4-D53B-0215-0DFE80CBF1D0}"/>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9646;p73">
                    <a:extLst>
                      <a:ext uri="{FF2B5EF4-FFF2-40B4-BE49-F238E27FC236}">
                        <a16:creationId xmlns:a16="http://schemas.microsoft.com/office/drawing/2014/main" id="{A4D6A6E5-8EEA-B035-AD8B-6BA432DE9780}"/>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9647;p73">
                    <a:extLst>
                      <a:ext uri="{FF2B5EF4-FFF2-40B4-BE49-F238E27FC236}">
                        <a16:creationId xmlns:a16="http://schemas.microsoft.com/office/drawing/2014/main" id="{7EE71749-3811-A069-FF9A-11989946506A}"/>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9648;p73">
                    <a:extLst>
                      <a:ext uri="{FF2B5EF4-FFF2-40B4-BE49-F238E27FC236}">
                        <a16:creationId xmlns:a16="http://schemas.microsoft.com/office/drawing/2014/main" id="{291F2533-3420-C3BB-26E8-E1F6E73A6B52}"/>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9649;p73">
                    <a:extLst>
                      <a:ext uri="{FF2B5EF4-FFF2-40B4-BE49-F238E27FC236}">
                        <a16:creationId xmlns:a16="http://schemas.microsoft.com/office/drawing/2014/main" id="{F74C7D88-39F6-99DB-672D-81A11CA50196}"/>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9650;p73">
                    <a:extLst>
                      <a:ext uri="{FF2B5EF4-FFF2-40B4-BE49-F238E27FC236}">
                        <a16:creationId xmlns:a16="http://schemas.microsoft.com/office/drawing/2014/main" id="{51B1AF69-7A5F-5FA6-6B37-10931F698910}"/>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6" name="Google Shape;9651;p73">
                  <a:extLst>
                    <a:ext uri="{FF2B5EF4-FFF2-40B4-BE49-F238E27FC236}">
                      <a16:creationId xmlns:a16="http://schemas.microsoft.com/office/drawing/2014/main" id="{92636AE7-5964-5F3E-0526-2C0235B93911}"/>
                    </a:ext>
                  </a:extLst>
                </p:cNvPr>
                <p:cNvGrpSpPr/>
                <p:nvPr/>
              </p:nvGrpSpPr>
              <p:grpSpPr>
                <a:xfrm>
                  <a:off x="248112" y="4588978"/>
                  <a:ext cx="1989050" cy="839580"/>
                  <a:chOff x="6923463" y="1502523"/>
                  <a:chExt cx="1507313" cy="636238"/>
                </a:xfrm>
              </p:grpSpPr>
              <p:sp>
                <p:nvSpPr>
                  <p:cNvPr id="443" name="Google Shape;9652;p73">
                    <a:extLst>
                      <a:ext uri="{FF2B5EF4-FFF2-40B4-BE49-F238E27FC236}">
                        <a16:creationId xmlns:a16="http://schemas.microsoft.com/office/drawing/2014/main" id="{265AFD52-C569-6775-4EFE-AA61F7F779B0}"/>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9653;p73">
                    <a:extLst>
                      <a:ext uri="{FF2B5EF4-FFF2-40B4-BE49-F238E27FC236}">
                        <a16:creationId xmlns:a16="http://schemas.microsoft.com/office/drawing/2014/main" id="{A63BD962-343D-7C70-204A-3C6750892F34}"/>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9654;p73">
                    <a:extLst>
                      <a:ext uri="{FF2B5EF4-FFF2-40B4-BE49-F238E27FC236}">
                        <a16:creationId xmlns:a16="http://schemas.microsoft.com/office/drawing/2014/main" id="{9304FA75-6D02-4C0C-0CEE-921C0B224021}"/>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9655;p73">
                    <a:extLst>
                      <a:ext uri="{FF2B5EF4-FFF2-40B4-BE49-F238E27FC236}">
                        <a16:creationId xmlns:a16="http://schemas.microsoft.com/office/drawing/2014/main" id="{F400B88F-903D-356C-B33E-41905061153A}"/>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9656;p73">
                    <a:extLst>
                      <a:ext uri="{FF2B5EF4-FFF2-40B4-BE49-F238E27FC236}">
                        <a16:creationId xmlns:a16="http://schemas.microsoft.com/office/drawing/2014/main" id="{2E7C7D87-3040-0D8A-101B-D82EF75AD12A}"/>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9657;p73">
                    <a:extLst>
                      <a:ext uri="{FF2B5EF4-FFF2-40B4-BE49-F238E27FC236}">
                        <a16:creationId xmlns:a16="http://schemas.microsoft.com/office/drawing/2014/main" id="{4F42D3AF-07BC-C66D-FAAB-9FD465552607}"/>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9658;p73">
                    <a:extLst>
                      <a:ext uri="{FF2B5EF4-FFF2-40B4-BE49-F238E27FC236}">
                        <a16:creationId xmlns:a16="http://schemas.microsoft.com/office/drawing/2014/main" id="{8A892973-6872-08B4-08F0-A1652C8BF2A0}"/>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9659;p73">
                    <a:extLst>
                      <a:ext uri="{FF2B5EF4-FFF2-40B4-BE49-F238E27FC236}">
                        <a16:creationId xmlns:a16="http://schemas.microsoft.com/office/drawing/2014/main" id="{2BCC4F64-1445-1DAC-5632-1CCD23D3E5EE}"/>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9660;p73">
                    <a:extLst>
                      <a:ext uri="{FF2B5EF4-FFF2-40B4-BE49-F238E27FC236}">
                        <a16:creationId xmlns:a16="http://schemas.microsoft.com/office/drawing/2014/main" id="{0FBE12C4-A38B-81AE-7733-7994103763F5}"/>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9661;p73">
                    <a:extLst>
                      <a:ext uri="{FF2B5EF4-FFF2-40B4-BE49-F238E27FC236}">
                        <a16:creationId xmlns:a16="http://schemas.microsoft.com/office/drawing/2014/main" id="{55AE1AED-0721-9C35-5E4C-FCFBFBF10208}"/>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9662;p73">
                    <a:extLst>
                      <a:ext uri="{FF2B5EF4-FFF2-40B4-BE49-F238E27FC236}">
                        <a16:creationId xmlns:a16="http://schemas.microsoft.com/office/drawing/2014/main" id="{242D4607-7268-9D88-442B-122555ED1297}"/>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9663;p73">
                    <a:extLst>
                      <a:ext uri="{FF2B5EF4-FFF2-40B4-BE49-F238E27FC236}">
                        <a16:creationId xmlns:a16="http://schemas.microsoft.com/office/drawing/2014/main" id="{FC2DC6C3-7CFC-6EB8-6465-9FA6F3F92C00}"/>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9664;p73">
                    <a:extLst>
                      <a:ext uri="{FF2B5EF4-FFF2-40B4-BE49-F238E27FC236}">
                        <a16:creationId xmlns:a16="http://schemas.microsoft.com/office/drawing/2014/main" id="{F7DD2065-4322-8628-AC0F-0490BB973F85}"/>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7" name="Google Shape;9665;p73">
                  <a:extLst>
                    <a:ext uri="{FF2B5EF4-FFF2-40B4-BE49-F238E27FC236}">
                      <a16:creationId xmlns:a16="http://schemas.microsoft.com/office/drawing/2014/main" id="{26DF49D7-AE8D-F205-9CF3-2A6FB78E0D26}"/>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9666;p73">
                  <a:extLst>
                    <a:ext uri="{FF2B5EF4-FFF2-40B4-BE49-F238E27FC236}">
                      <a16:creationId xmlns:a16="http://schemas.microsoft.com/office/drawing/2014/main" id="{9A4A0192-060B-F79F-6F01-16222C0F39E4}"/>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9667;p73">
                  <a:extLst>
                    <a:ext uri="{FF2B5EF4-FFF2-40B4-BE49-F238E27FC236}">
                      <a16:creationId xmlns:a16="http://schemas.microsoft.com/office/drawing/2014/main" id="{E7315A04-25C6-79AE-EF3F-4AF69C7F29F2}"/>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9668;p73">
                  <a:extLst>
                    <a:ext uri="{FF2B5EF4-FFF2-40B4-BE49-F238E27FC236}">
                      <a16:creationId xmlns:a16="http://schemas.microsoft.com/office/drawing/2014/main" id="{D39921A0-3090-F1E9-4FFC-29DC353CDC67}"/>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9669;p73">
                  <a:extLst>
                    <a:ext uri="{FF2B5EF4-FFF2-40B4-BE49-F238E27FC236}">
                      <a16:creationId xmlns:a16="http://schemas.microsoft.com/office/drawing/2014/main" id="{5C7B7045-D839-623B-8F43-9FA1E69D2AFB}"/>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9670;p73">
                  <a:extLst>
                    <a:ext uri="{FF2B5EF4-FFF2-40B4-BE49-F238E27FC236}">
                      <a16:creationId xmlns:a16="http://schemas.microsoft.com/office/drawing/2014/main" id="{2CC636DB-C1A8-8B3D-1600-58FCFEB6BF34}"/>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0" name="Google Shape;9671;p73">
                <a:extLst>
                  <a:ext uri="{FF2B5EF4-FFF2-40B4-BE49-F238E27FC236}">
                    <a16:creationId xmlns:a16="http://schemas.microsoft.com/office/drawing/2014/main" id="{67AC3D3F-2614-F806-F624-241FC565BAF4}"/>
                  </a:ext>
                </a:extLst>
              </p:cNvPr>
              <p:cNvGrpSpPr/>
              <p:nvPr/>
            </p:nvGrpSpPr>
            <p:grpSpPr>
              <a:xfrm>
                <a:off x="-3438012" y="2426967"/>
                <a:ext cx="419144" cy="301787"/>
                <a:chOff x="248112" y="3991538"/>
                <a:chExt cx="1989292" cy="1437081"/>
              </a:xfrm>
            </p:grpSpPr>
            <p:sp>
              <p:nvSpPr>
                <p:cNvPr id="364" name="Google Shape;9672;p73">
                  <a:extLst>
                    <a:ext uri="{FF2B5EF4-FFF2-40B4-BE49-F238E27FC236}">
                      <a16:creationId xmlns:a16="http://schemas.microsoft.com/office/drawing/2014/main" id="{31C48771-29C4-9C60-4D8A-2FCB19C7FD75}"/>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9673;p73">
                  <a:extLst>
                    <a:ext uri="{FF2B5EF4-FFF2-40B4-BE49-F238E27FC236}">
                      <a16:creationId xmlns:a16="http://schemas.microsoft.com/office/drawing/2014/main" id="{39C96CC9-DC69-CDAF-6077-0D6CC3CF11B7}"/>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9674;p73">
                  <a:extLst>
                    <a:ext uri="{FF2B5EF4-FFF2-40B4-BE49-F238E27FC236}">
                      <a16:creationId xmlns:a16="http://schemas.microsoft.com/office/drawing/2014/main" id="{BCD9D835-E281-D430-0590-2253E435627E}"/>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9675;p73">
                  <a:extLst>
                    <a:ext uri="{FF2B5EF4-FFF2-40B4-BE49-F238E27FC236}">
                      <a16:creationId xmlns:a16="http://schemas.microsoft.com/office/drawing/2014/main" id="{58E15644-1FD1-53C7-AE7D-671E39788585}"/>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9676;p73">
                  <a:extLst>
                    <a:ext uri="{FF2B5EF4-FFF2-40B4-BE49-F238E27FC236}">
                      <a16:creationId xmlns:a16="http://schemas.microsoft.com/office/drawing/2014/main" id="{0BE0811C-E01A-F155-6958-1F6A752048E4}"/>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9677;p73">
                  <a:extLst>
                    <a:ext uri="{FF2B5EF4-FFF2-40B4-BE49-F238E27FC236}">
                      <a16:creationId xmlns:a16="http://schemas.microsoft.com/office/drawing/2014/main" id="{87656E1C-5793-0226-8B7E-3D6B2213FB38}"/>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9678;p73">
                  <a:extLst>
                    <a:ext uri="{FF2B5EF4-FFF2-40B4-BE49-F238E27FC236}">
                      <a16:creationId xmlns:a16="http://schemas.microsoft.com/office/drawing/2014/main" id="{046931F2-738C-20D3-CB64-44EAD6862F2F}"/>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9679;p73">
                  <a:extLst>
                    <a:ext uri="{FF2B5EF4-FFF2-40B4-BE49-F238E27FC236}">
                      <a16:creationId xmlns:a16="http://schemas.microsoft.com/office/drawing/2014/main" id="{E85B0169-3DC7-EB3B-D38A-55962E7511A2}"/>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9680;p73">
                  <a:extLst>
                    <a:ext uri="{FF2B5EF4-FFF2-40B4-BE49-F238E27FC236}">
                      <a16:creationId xmlns:a16="http://schemas.microsoft.com/office/drawing/2014/main" id="{43EF94B5-59CA-BBF7-BC0F-76DBC97E44D6}"/>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9681;p73">
                  <a:extLst>
                    <a:ext uri="{FF2B5EF4-FFF2-40B4-BE49-F238E27FC236}">
                      <a16:creationId xmlns:a16="http://schemas.microsoft.com/office/drawing/2014/main" id="{FA6170D5-3266-6AB8-59EC-B352B14C8FEF}"/>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9682;p73">
                  <a:extLst>
                    <a:ext uri="{FF2B5EF4-FFF2-40B4-BE49-F238E27FC236}">
                      <a16:creationId xmlns:a16="http://schemas.microsoft.com/office/drawing/2014/main" id="{4160B10F-85C9-C221-A170-456A3D0A8775}"/>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9683;p73">
                  <a:extLst>
                    <a:ext uri="{FF2B5EF4-FFF2-40B4-BE49-F238E27FC236}">
                      <a16:creationId xmlns:a16="http://schemas.microsoft.com/office/drawing/2014/main" id="{A3577349-B076-558A-C250-7AD3FF8E1CAE}"/>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9684;p73">
                  <a:extLst>
                    <a:ext uri="{FF2B5EF4-FFF2-40B4-BE49-F238E27FC236}">
                      <a16:creationId xmlns:a16="http://schemas.microsoft.com/office/drawing/2014/main" id="{2F1CC0C9-A201-BBB4-B25D-2D899E493B7D}"/>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9685;p73">
                  <a:extLst>
                    <a:ext uri="{FF2B5EF4-FFF2-40B4-BE49-F238E27FC236}">
                      <a16:creationId xmlns:a16="http://schemas.microsoft.com/office/drawing/2014/main" id="{D99D2654-2987-80E4-D330-3BB3C7B92B40}"/>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9686;p73">
                  <a:extLst>
                    <a:ext uri="{FF2B5EF4-FFF2-40B4-BE49-F238E27FC236}">
                      <a16:creationId xmlns:a16="http://schemas.microsoft.com/office/drawing/2014/main" id="{1260C1D1-7056-2B3F-BE5A-2EDDCB2B0B8D}"/>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9687;p73">
                  <a:extLst>
                    <a:ext uri="{FF2B5EF4-FFF2-40B4-BE49-F238E27FC236}">
                      <a16:creationId xmlns:a16="http://schemas.microsoft.com/office/drawing/2014/main" id="{C6623474-DE40-F28D-3CBE-A6C08AC97227}"/>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9688;p73">
                  <a:extLst>
                    <a:ext uri="{FF2B5EF4-FFF2-40B4-BE49-F238E27FC236}">
                      <a16:creationId xmlns:a16="http://schemas.microsoft.com/office/drawing/2014/main" id="{9916ABC1-BEFE-8E68-B9E9-C11F8FE55B10}"/>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9689;p73">
                  <a:extLst>
                    <a:ext uri="{FF2B5EF4-FFF2-40B4-BE49-F238E27FC236}">
                      <a16:creationId xmlns:a16="http://schemas.microsoft.com/office/drawing/2014/main" id="{4AB1B521-4D0F-BE38-BBF5-253933F2BE2D}"/>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9690;p73">
                  <a:extLst>
                    <a:ext uri="{FF2B5EF4-FFF2-40B4-BE49-F238E27FC236}">
                      <a16:creationId xmlns:a16="http://schemas.microsoft.com/office/drawing/2014/main" id="{DA787EE0-47A9-27DD-1F7F-8CACB459DB08}"/>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3" name="Google Shape;9691;p73">
                  <a:extLst>
                    <a:ext uri="{FF2B5EF4-FFF2-40B4-BE49-F238E27FC236}">
                      <a16:creationId xmlns:a16="http://schemas.microsoft.com/office/drawing/2014/main" id="{01564311-FBDA-0554-8F42-297D09D7CF8D}"/>
                    </a:ext>
                  </a:extLst>
                </p:cNvPr>
                <p:cNvGrpSpPr/>
                <p:nvPr/>
              </p:nvGrpSpPr>
              <p:grpSpPr>
                <a:xfrm>
                  <a:off x="321794" y="4588982"/>
                  <a:ext cx="1841687" cy="839580"/>
                  <a:chOff x="6979299" y="1330610"/>
                  <a:chExt cx="1395641" cy="636238"/>
                </a:xfrm>
              </p:grpSpPr>
              <p:sp>
                <p:nvSpPr>
                  <p:cNvPr id="404" name="Google Shape;9692;p73">
                    <a:extLst>
                      <a:ext uri="{FF2B5EF4-FFF2-40B4-BE49-F238E27FC236}">
                        <a16:creationId xmlns:a16="http://schemas.microsoft.com/office/drawing/2014/main" id="{8E9F029B-2B67-76FA-E10C-45CF4A5FA453}"/>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9693;p73">
                    <a:extLst>
                      <a:ext uri="{FF2B5EF4-FFF2-40B4-BE49-F238E27FC236}">
                        <a16:creationId xmlns:a16="http://schemas.microsoft.com/office/drawing/2014/main" id="{E76EE609-2EFF-7364-7FD8-9193BBECEC99}"/>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9694;p73">
                    <a:extLst>
                      <a:ext uri="{FF2B5EF4-FFF2-40B4-BE49-F238E27FC236}">
                        <a16:creationId xmlns:a16="http://schemas.microsoft.com/office/drawing/2014/main" id="{E89B35D2-5799-3C09-59DF-57A39AAF4448}"/>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9695;p73">
                    <a:extLst>
                      <a:ext uri="{FF2B5EF4-FFF2-40B4-BE49-F238E27FC236}">
                        <a16:creationId xmlns:a16="http://schemas.microsoft.com/office/drawing/2014/main" id="{7133440E-97FA-88BB-5042-BB111B83F656}"/>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9696;p73">
                    <a:extLst>
                      <a:ext uri="{FF2B5EF4-FFF2-40B4-BE49-F238E27FC236}">
                        <a16:creationId xmlns:a16="http://schemas.microsoft.com/office/drawing/2014/main" id="{73E51574-51C4-A643-1AA9-C5D293AFACA5}"/>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9697;p73">
                    <a:extLst>
                      <a:ext uri="{FF2B5EF4-FFF2-40B4-BE49-F238E27FC236}">
                        <a16:creationId xmlns:a16="http://schemas.microsoft.com/office/drawing/2014/main" id="{B8AE8863-899B-DD6E-A4D3-C40EA4AE4584}"/>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9698;p73">
                    <a:extLst>
                      <a:ext uri="{FF2B5EF4-FFF2-40B4-BE49-F238E27FC236}">
                        <a16:creationId xmlns:a16="http://schemas.microsoft.com/office/drawing/2014/main" id="{EF28A2BA-38F7-09B6-A7AF-F4A25AE634FB}"/>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9699;p73">
                    <a:extLst>
                      <a:ext uri="{FF2B5EF4-FFF2-40B4-BE49-F238E27FC236}">
                        <a16:creationId xmlns:a16="http://schemas.microsoft.com/office/drawing/2014/main" id="{A5894531-704B-7CD2-D978-319DEE5D1251}"/>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9700;p73">
                    <a:extLst>
                      <a:ext uri="{FF2B5EF4-FFF2-40B4-BE49-F238E27FC236}">
                        <a16:creationId xmlns:a16="http://schemas.microsoft.com/office/drawing/2014/main" id="{521E8068-EB0B-6F47-5783-99ABB2FBBD8C}"/>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9701;p73">
                    <a:extLst>
                      <a:ext uri="{FF2B5EF4-FFF2-40B4-BE49-F238E27FC236}">
                        <a16:creationId xmlns:a16="http://schemas.microsoft.com/office/drawing/2014/main" id="{52DD3E63-1AEB-0F10-5ED0-E23B9BF65B87}"/>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9702;p73">
                    <a:extLst>
                      <a:ext uri="{FF2B5EF4-FFF2-40B4-BE49-F238E27FC236}">
                        <a16:creationId xmlns:a16="http://schemas.microsoft.com/office/drawing/2014/main" id="{627CE3F9-62B9-CF8D-C327-91F8C6A29E65}"/>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9703;p73">
                    <a:extLst>
                      <a:ext uri="{FF2B5EF4-FFF2-40B4-BE49-F238E27FC236}">
                        <a16:creationId xmlns:a16="http://schemas.microsoft.com/office/drawing/2014/main" id="{AD69D558-12CF-2EA4-AA8D-F1C72DDE0AF2}"/>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4" name="Google Shape;9704;p73">
                  <a:extLst>
                    <a:ext uri="{FF2B5EF4-FFF2-40B4-BE49-F238E27FC236}">
                      <a16:creationId xmlns:a16="http://schemas.microsoft.com/office/drawing/2014/main" id="{5BFE2EF4-EBDC-0030-9C4C-CBA8969794B9}"/>
                    </a:ext>
                  </a:extLst>
                </p:cNvPr>
                <p:cNvGrpSpPr/>
                <p:nvPr/>
              </p:nvGrpSpPr>
              <p:grpSpPr>
                <a:xfrm>
                  <a:off x="248112" y="4588978"/>
                  <a:ext cx="1989050" cy="839580"/>
                  <a:chOff x="6923463" y="1502523"/>
                  <a:chExt cx="1507313" cy="636238"/>
                </a:xfrm>
              </p:grpSpPr>
              <p:sp>
                <p:nvSpPr>
                  <p:cNvPr id="391" name="Google Shape;9705;p73">
                    <a:extLst>
                      <a:ext uri="{FF2B5EF4-FFF2-40B4-BE49-F238E27FC236}">
                        <a16:creationId xmlns:a16="http://schemas.microsoft.com/office/drawing/2014/main" id="{4E036381-EC77-AA52-B752-3F7F93A01919}"/>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9706;p73">
                    <a:extLst>
                      <a:ext uri="{FF2B5EF4-FFF2-40B4-BE49-F238E27FC236}">
                        <a16:creationId xmlns:a16="http://schemas.microsoft.com/office/drawing/2014/main" id="{02858294-7A61-1783-1C24-DC245A3972F8}"/>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9707;p73">
                    <a:extLst>
                      <a:ext uri="{FF2B5EF4-FFF2-40B4-BE49-F238E27FC236}">
                        <a16:creationId xmlns:a16="http://schemas.microsoft.com/office/drawing/2014/main" id="{A3854809-C6D1-EA45-1027-ECA0A20D3FF2}"/>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9708;p73">
                    <a:extLst>
                      <a:ext uri="{FF2B5EF4-FFF2-40B4-BE49-F238E27FC236}">
                        <a16:creationId xmlns:a16="http://schemas.microsoft.com/office/drawing/2014/main" id="{CE03B847-C7D1-F789-EE5E-D059217BA21D}"/>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9709;p73">
                    <a:extLst>
                      <a:ext uri="{FF2B5EF4-FFF2-40B4-BE49-F238E27FC236}">
                        <a16:creationId xmlns:a16="http://schemas.microsoft.com/office/drawing/2014/main" id="{231E389D-42F1-5E9B-92D4-127B4F3A6DC6}"/>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9710;p73">
                    <a:extLst>
                      <a:ext uri="{FF2B5EF4-FFF2-40B4-BE49-F238E27FC236}">
                        <a16:creationId xmlns:a16="http://schemas.microsoft.com/office/drawing/2014/main" id="{232A10BE-177B-99F4-0521-AB9CBF3576CA}"/>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9711;p73">
                    <a:extLst>
                      <a:ext uri="{FF2B5EF4-FFF2-40B4-BE49-F238E27FC236}">
                        <a16:creationId xmlns:a16="http://schemas.microsoft.com/office/drawing/2014/main" id="{DE9018C2-472D-2E26-5AA3-13CF95445E75}"/>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9712;p73">
                    <a:extLst>
                      <a:ext uri="{FF2B5EF4-FFF2-40B4-BE49-F238E27FC236}">
                        <a16:creationId xmlns:a16="http://schemas.microsoft.com/office/drawing/2014/main" id="{3E4B4F69-79B1-B2E9-75A2-7BFB70D2C52F}"/>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9713;p73">
                    <a:extLst>
                      <a:ext uri="{FF2B5EF4-FFF2-40B4-BE49-F238E27FC236}">
                        <a16:creationId xmlns:a16="http://schemas.microsoft.com/office/drawing/2014/main" id="{705988D4-DAF1-90CA-28E9-AE4B83593371}"/>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9714;p73">
                    <a:extLst>
                      <a:ext uri="{FF2B5EF4-FFF2-40B4-BE49-F238E27FC236}">
                        <a16:creationId xmlns:a16="http://schemas.microsoft.com/office/drawing/2014/main" id="{5BAC50B9-C5E1-262E-6C46-2B24084F2954}"/>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9715;p73">
                    <a:extLst>
                      <a:ext uri="{FF2B5EF4-FFF2-40B4-BE49-F238E27FC236}">
                        <a16:creationId xmlns:a16="http://schemas.microsoft.com/office/drawing/2014/main" id="{14DF8F85-B5DD-43BB-7302-225E8756DB79}"/>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9716;p73">
                    <a:extLst>
                      <a:ext uri="{FF2B5EF4-FFF2-40B4-BE49-F238E27FC236}">
                        <a16:creationId xmlns:a16="http://schemas.microsoft.com/office/drawing/2014/main" id="{1BC00B9C-A03C-EBFC-92FD-6BCD47249249}"/>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9717;p73">
                    <a:extLst>
                      <a:ext uri="{FF2B5EF4-FFF2-40B4-BE49-F238E27FC236}">
                        <a16:creationId xmlns:a16="http://schemas.microsoft.com/office/drawing/2014/main" id="{4732E5BF-A0BB-F567-18A0-6BFDE03E8BF6}"/>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5" name="Google Shape;9718;p73">
                  <a:extLst>
                    <a:ext uri="{FF2B5EF4-FFF2-40B4-BE49-F238E27FC236}">
                      <a16:creationId xmlns:a16="http://schemas.microsoft.com/office/drawing/2014/main" id="{C53DE814-12FF-B8C0-FB44-E6CE7AD4B72B}"/>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9719;p73">
                  <a:extLst>
                    <a:ext uri="{FF2B5EF4-FFF2-40B4-BE49-F238E27FC236}">
                      <a16:creationId xmlns:a16="http://schemas.microsoft.com/office/drawing/2014/main" id="{9446FB86-703E-0CDD-F49F-DED77F7CE70C}"/>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9720;p73">
                  <a:extLst>
                    <a:ext uri="{FF2B5EF4-FFF2-40B4-BE49-F238E27FC236}">
                      <a16:creationId xmlns:a16="http://schemas.microsoft.com/office/drawing/2014/main" id="{04C154CB-6AEB-2737-5AAB-5DCD9CDD9275}"/>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9721;p73">
                  <a:extLst>
                    <a:ext uri="{FF2B5EF4-FFF2-40B4-BE49-F238E27FC236}">
                      <a16:creationId xmlns:a16="http://schemas.microsoft.com/office/drawing/2014/main" id="{329974C7-D02B-F95C-5972-5876BBC35571}"/>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9722;p73">
                  <a:extLst>
                    <a:ext uri="{FF2B5EF4-FFF2-40B4-BE49-F238E27FC236}">
                      <a16:creationId xmlns:a16="http://schemas.microsoft.com/office/drawing/2014/main" id="{EA63DD14-0CC3-C5D0-15B4-419F77D6B56E}"/>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9723;p73">
                  <a:extLst>
                    <a:ext uri="{FF2B5EF4-FFF2-40B4-BE49-F238E27FC236}">
                      <a16:creationId xmlns:a16="http://schemas.microsoft.com/office/drawing/2014/main" id="{29A67D31-1090-98FD-8545-84812EBFA559}"/>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1" name="Google Shape;9724;p73">
                <a:extLst>
                  <a:ext uri="{FF2B5EF4-FFF2-40B4-BE49-F238E27FC236}">
                    <a16:creationId xmlns:a16="http://schemas.microsoft.com/office/drawing/2014/main" id="{87C6F344-65CB-B51E-836D-17303DAE3A18}"/>
                  </a:ext>
                </a:extLst>
              </p:cNvPr>
              <p:cNvGrpSpPr/>
              <p:nvPr/>
            </p:nvGrpSpPr>
            <p:grpSpPr>
              <a:xfrm>
                <a:off x="-5383663" y="2448009"/>
                <a:ext cx="419144" cy="301787"/>
                <a:chOff x="248112" y="3991538"/>
                <a:chExt cx="1989292" cy="1437081"/>
              </a:xfrm>
            </p:grpSpPr>
            <p:sp>
              <p:nvSpPr>
                <p:cNvPr id="312" name="Google Shape;9725;p73">
                  <a:extLst>
                    <a:ext uri="{FF2B5EF4-FFF2-40B4-BE49-F238E27FC236}">
                      <a16:creationId xmlns:a16="http://schemas.microsoft.com/office/drawing/2014/main" id="{DE0BC170-2932-8975-BBA4-1823D8CE55CC}"/>
                    </a:ext>
                  </a:extLst>
                </p:cNvPr>
                <p:cNvSpPr/>
                <p:nvPr/>
              </p:nvSpPr>
              <p:spPr>
                <a:xfrm>
                  <a:off x="442205" y="4885453"/>
                  <a:ext cx="104003" cy="202356"/>
                </a:xfrm>
                <a:custGeom>
                  <a:avLst/>
                  <a:gdLst/>
                  <a:ahLst/>
                  <a:cxnLst/>
                  <a:rect l="l" t="t" r="r" b="b"/>
                  <a:pathLst>
                    <a:path w="295" h="570" extrusionOk="0">
                      <a:moveTo>
                        <a:pt x="94" y="0"/>
                      </a:moveTo>
                      <a:cubicBezTo>
                        <a:pt x="85" y="0"/>
                        <a:pt x="75" y="4"/>
                        <a:pt x="66" y="12"/>
                      </a:cubicBezTo>
                      <a:cubicBezTo>
                        <a:pt x="0" y="78"/>
                        <a:pt x="22" y="210"/>
                        <a:pt x="44" y="309"/>
                      </a:cubicBezTo>
                      <a:cubicBezTo>
                        <a:pt x="66" y="419"/>
                        <a:pt x="121" y="518"/>
                        <a:pt x="231" y="562"/>
                      </a:cubicBezTo>
                      <a:cubicBezTo>
                        <a:pt x="238" y="567"/>
                        <a:pt x="246" y="569"/>
                        <a:pt x="252" y="569"/>
                      </a:cubicBezTo>
                      <a:cubicBezTo>
                        <a:pt x="277" y="569"/>
                        <a:pt x="295" y="541"/>
                        <a:pt x="286" y="507"/>
                      </a:cubicBezTo>
                      <a:cubicBezTo>
                        <a:pt x="242" y="430"/>
                        <a:pt x="187" y="353"/>
                        <a:pt x="165" y="265"/>
                      </a:cubicBezTo>
                      <a:cubicBezTo>
                        <a:pt x="132" y="188"/>
                        <a:pt x="165" y="100"/>
                        <a:pt x="132" y="23"/>
                      </a:cubicBezTo>
                      <a:cubicBezTo>
                        <a:pt x="125" y="10"/>
                        <a:pt x="110" y="0"/>
                        <a:pt x="94"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9726;p73">
                  <a:extLst>
                    <a:ext uri="{FF2B5EF4-FFF2-40B4-BE49-F238E27FC236}">
                      <a16:creationId xmlns:a16="http://schemas.microsoft.com/office/drawing/2014/main" id="{BB710448-90E3-BD40-C325-B97BA58220D7}"/>
                    </a:ext>
                  </a:extLst>
                </p:cNvPr>
                <p:cNvSpPr/>
                <p:nvPr/>
              </p:nvSpPr>
              <p:spPr>
                <a:xfrm>
                  <a:off x="372400" y="4378144"/>
                  <a:ext cx="1737379" cy="554881"/>
                </a:xfrm>
                <a:custGeom>
                  <a:avLst/>
                  <a:gdLst/>
                  <a:ahLst/>
                  <a:cxnLst/>
                  <a:rect l="l" t="t" r="r" b="b"/>
                  <a:pathLst>
                    <a:path w="4928" h="1563" extrusionOk="0">
                      <a:moveTo>
                        <a:pt x="2464" y="1"/>
                      </a:moveTo>
                      <a:cubicBezTo>
                        <a:pt x="1111" y="1"/>
                        <a:pt x="0" y="660"/>
                        <a:pt x="0" y="1474"/>
                      </a:cubicBezTo>
                      <a:cubicBezTo>
                        <a:pt x="0" y="1507"/>
                        <a:pt x="11" y="1529"/>
                        <a:pt x="11" y="1562"/>
                      </a:cubicBezTo>
                      <a:cubicBezTo>
                        <a:pt x="88" y="792"/>
                        <a:pt x="1155" y="176"/>
                        <a:pt x="2464" y="176"/>
                      </a:cubicBezTo>
                      <a:cubicBezTo>
                        <a:pt x="3783" y="176"/>
                        <a:pt x="4850" y="792"/>
                        <a:pt x="4927" y="1562"/>
                      </a:cubicBezTo>
                      <a:cubicBezTo>
                        <a:pt x="4927" y="1529"/>
                        <a:pt x="4927" y="1507"/>
                        <a:pt x="4927" y="1474"/>
                      </a:cubicBezTo>
                      <a:cubicBezTo>
                        <a:pt x="4927" y="660"/>
                        <a:pt x="3827" y="1"/>
                        <a:pt x="2464"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9727;p73">
                  <a:extLst>
                    <a:ext uri="{FF2B5EF4-FFF2-40B4-BE49-F238E27FC236}">
                      <a16:creationId xmlns:a16="http://schemas.microsoft.com/office/drawing/2014/main" id="{EF7F4A05-DA3B-8BF0-C8D8-5BFDFBB866B5}"/>
                    </a:ext>
                  </a:extLst>
                </p:cNvPr>
                <p:cNvSpPr/>
                <p:nvPr/>
              </p:nvSpPr>
              <p:spPr>
                <a:xfrm>
                  <a:off x="376278" y="4440625"/>
                  <a:ext cx="1733501" cy="987993"/>
                </a:xfrm>
                <a:custGeom>
                  <a:avLst/>
                  <a:gdLst/>
                  <a:ahLst/>
                  <a:cxnLst/>
                  <a:rect l="l" t="t" r="r" b="b"/>
                  <a:pathLst>
                    <a:path w="4917" h="2783" extrusionOk="0">
                      <a:moveTo>
                        <a:pt x="2453" y="0"/>
                      </a:moveTo>
                      <a:cubicBezTo>
                        <a:pt x="1144" y="0"/>
                        <a:pt x="77" y="616"/>
                        <a:pt x="0" y="1386"/>
                      </a:cubicBezTo>
                      <a:cubicBezTo>
                        <a:pt x="77" y="2167"/>
                        <a:pt x="1144" y="2783"/>
                        <a:pt x="2453" y="2783"/>
                      </a:cubicBezTo>
                      <a:cubicBezTo>
                        <a:pt x="3772" y="2783"/>
                        <a:pt x="4839" y="2167"/>
                        <a:pt x="4916" y="1386"/>
                      </a:cubicBezTo>
                      <a:cubicBezTo>
                        <a:pt x="4839" y="616"/>
                        <a:pt x="3772" y="0"/>
                        <a:pt x="2453"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9728;p73">
                  <a:extLst>
                    <a:ext uri="{FF2B5EF4-FFF2-40B4-BE49-F238E27FC236}">
                      <a16:creationId xmlns:a16="http://schemas.microsoft.com/office/drawing/2014/main" id="{DA854E89-C56E-C59D-00BE-71EC18DC01D2}"/>
                    </a:ext>
                  </a:extLst>
                </p:cNvPr>
                <p:cNvSpPr/>
                <p:nvPr/>
              </p:nvSpPr>
              <p:spPr>
                <a:xfrm>
                  <a:off x="725304" y="4586890"/>
                  <a:ext cx="1084451" cy="691559"/>
                </a:xfrm>
                <a:custGeom>
                  <a:avLst/>
                  <a:gdLst/>
                  <a:ahLst/>
                  <a:cxnLst/>
                  <a:rect l="l" t="t" r="r" b="b"/>
                  <a:pathLst>
                    <a:path w="3076" h="1948" extrusionOk="0">
                      <a:moveTo>
                        <a:pt x="517" y="314"/>
                      </a:moveTo>
                      <a:cubicBezTo>
                        <a:pt x="792" y="479"/>
                        <a:pt x="1067" y="644"/>
                        <a:pt x="1342" y="798"/>
                      </a:cubicBezTo>
                      <a:cubicBezTo>
                        <a:pt x="1298" y="820"/>
                        <a:pt x="1254" y="831"/>
                        <a:pt x="1210" y="842"/>
                      </a:cubicBezTo>
                      <a:cubicBezTo>
                        <a:pt x="1161" y="872"/>
                        <a:pt x="857" y="910"/>
                        <a:pt x="714" y="910"/>
                      </a:cubicBezTo>
                      <a:cubicBezTo>
                        <a:pt x="697" y="910"/>
                        <a:pt x="683" y="909"/>
                        <a:pt x="671" y="908"/>
                      </a:cubicBezTo>
                      <a:cubicBezTo>
                        <a:pt x="330" y="842"/>
                        <a:pt x="253" y="567"/>
                        <a:pt x="462" y="358"/>
                      </a:cubicBezTo>
                      <a:cubicBezTo>
                        <a:pt x="484" y="336"/>
                        <a:pt x="495" y="325"/>
                        <a:pt x="517" y="314"/>
                      </a:cubicBezTo>
                      <a:close/>
                      <a:moveTo>
                        <a:pt x="2124" y="840"/>
                      </a:moveTo>
                      <a:cubicBezTo>
                        <a:pt x="2378" y="840"/>
                        <a:pt x="2753" y="903"/>
                        <a:pt x="2584" y="1348"/>
                      </a:cubicBezTo>
                      <a:cubicBezTo>
                        <a:pt x="2342" y="1172"/>
                        <a:pt x="2067" y="1018"/>
                        <a:pt x="1804" y="875"/>
                      </a:cubicBezTo>
                      <a:cubicBezTo>
                        <a:pt x="1892" y="853"/>
                        <a:pt x="1969" y="842"/>
                        <a:pt x="2046" y="842"/>
                      </a:cubicBezTo>
                      <a:cubicBezTo>
                        <a:pt x="2070" y="841"/>
                        <a:pt x="2096" y="840"/>
                        <a:pt x="2124" y="840"/>
                      </a:cubicBezTo>
                      <a:close/>
                      <a:moveTo>
                        <a:pt x="996" y="1"/>
                      </a:moveTo>
                      <a:cubicBezTo>
                        <a:pt x="824" y="1"/>
                        <a:pt x="641" y="38"/>
                        <a:pt x="484" y="127"/>
                      </a:cubicBezTo>
                      <a:cubicBezTo>
                        <a:pt x="352" y="83"/>
                        <a:pt x="220" y="39"/>
                        <a:pt x="77" y="28"/>
                      </a:cubicBezTo>
                      <a:cubicBezTo>
                        <a:pt x="75" y="27"/>
                        <a:pt x="74" y="26"/>
                        <a:pt x="72" y="26"/>
                      </a:cubicBezTo>
                      <a:cubicBezTo>
                        <a:pt x="63" y="26"/>
                        <a:pt x="57" y="52"/>
                        <a:pt x="66" y="61"/>
                      </a:cubicBezTo>
                      <a:cubicBezTo>
                        <a:pt x="165" y="116"/>
                        <a:pt x="253" y="171"/>
                        <a:pt x="341" y="215"/>
                      </a:cubicBezTo>
                      <a:cubicBezTo>
                        <a:pt x="99" y="424"/>
                        <a:pt x="0" y="743"/>
                        <a:pt x="363" y="996"/>
                      </a:cubicBezTo>
                      <a:cubicBezTo>
                        <a:pt x="495" y="1090"/>
                        <a:pt x="640" y="1124"/>
                        <a:pt x="788" y="1124"/>
                      </a:cubicBezTo>
                      <a:cubicBezTo>
                        <a:pt x="1024" y="1124"/>
                        <a:pt x="1269" y="1037"/>
                        <a:pt x="1485" y="963"/>
                      </a:cubicBezTo>
                      <a:cubicBezTo>
                        <a:pt x="1518" y="952"/>
                        <a:pt x="1551" y="941"/>
                        <a:pt x="1573" y="941"/>
                      </a:cubicBezTo>
                      <a:cubicBezTo>
                        <a:pt x="1881" y="1106"/>
                        <a:pt x="2155" y="1326"/>
                        <a:pt x="2441" y="1524"/>
                      </a:cubicBezTo>
                      <a:cubicBezTo>
                        <a:pt x="2298" y="1623"/>
                        <a:pt x="2100" y="1689"/>
                        <a:pt x="1947" y="1722"/>
                      </a:cubicBezTo>
                      <a:cubicBezTo>
                        <a:pt x="1832" y="1743"/>
                        <a:pt x="1728" y="1754"/>
                        <a:pt x="1625" y="1754"/>
                      </a:cubicBezTo>
                      <a:cubicBezTo>
                        <a:pt x="1510" y="1754"/>
                        <a:pt x="1398" y="1740"/>
                        <a:pt x="1276" y="1711"/>
                      </a:cubicBezTo>
                      <a:cubicBezTo>
                        <a:pt x="1272" y="1710"/>
                        <a:pt x="1268" y="1710"/>
                        <a:pt x="1264" y="1710"/>
                      </a:cubicBezTo>
                      <a:cubicBezTo>
                        <a:pt x="1226" y="1710"/>
                        <a:pt x="1202" y="1758"/>
                        <a:pt x="1232" y="1788"/>
                      </a:cubicBezTo>
                      <a:cubicBezTo>
                        <a:pt x="1347" y="1898"/>
                        <a:pt x="1535" y="1948"/>
                        <a:pt x="1743" y="1948"/>
                      </a:cubicBezTo>
                      <a:cubicBezTo>
                        <a:pt x="2013" y="1948"/>
                        <a:pt x="2317" y="1865"/>
                        <a:pt x="2540" y="1722"/>
                      </a:cubicBezTo>
                      <a:cubicBezTo>
                        <a:pt x="2573" y="1700"/>
                        <a:pt x="2606" y="1678"/>
                        <a:pt x="2639" y="1645"/>
                      </a:cubicBezTo>
                      <a:cubicBezTo>
                        <a:pt x="2749" y="1722"/>
                        <a:pt x="2870" y="1788"/>
                        <a:pt x="2991" y="1854"/>
                      </a:cubicBezTo>
                      <a:cubicBezTo>
                        <a:pt x="2997" y="1855"/>
                        <a:pt x="3003" y="1856"/>
                        <a:pt x="3008" y="1856"/>
                      </a:cubicBezTo>
                      <a:cubicBezTo>
                        <a:pt x="3052" y="1856"/>
                        <a:pt x="3076" y="1816"/>
                        <a:pt x="3046" y="1777"/>
                      </a:cubicBezTo>
                      <a:cubicBezTo>
                        <a:pt x="2969" y="1678"/>
                        <a:pt x="2870" y="1590"/>
                        <a:pt x="2771" y="1502"/>
                      </a:cubicBezTo>
                      <a:cubicBezTo>
                        <a:pt x="2870" y="1348"/>
                        <a:pt x="2892" y="1172"/>
                        <a:pt x="2815" y="974"/>
                      </a:cubicBezTo>
                      <a:cubicBezTo>
                        <a:pt x="2708" y="706"/>
                        <a:pt x="2420" y="634"/>
                        <a:pt x="2150" y="634"/>
                      </a:cubicBezTo>
                      <a:cubicBezTo>
                        <a:pt x="2088" y="634"/>
                        <a:pt x="2026" y="638"/>
                        <a:pt x="1969" y="644"/>
                      </a:cubicBezTo>
                      <a:cubicBezTo>
                        <a:pt x="1826" y="655"/>
                        <a:pt x="1683" y="688"/>
                        <a:pt x="1551" y="732"/>
                      </a:cubicBezTo>
                      <a:cubicBezTo>
                        <a:pt x="1254" y="567"/>
                        <a:pt x="979" y="369"/>
                        <a:pt x="671" y="215"/>
                      </a:cubicBezTo>
                      <a:cubicBezTo>
                        <a:pt x="869" y="127"/>
                        <a:pt x="1111" y="127"/>
                        <a:pt x="1276" y="116"/>
                      </a:cubicBezTo>
                      <a:cubicBezTo>
                        <a:pt x="1320" y="116"/>
                        <a:pt x="1331" y="61"/>
                        <a:pt x="1287" y="39"/>
                      </a:cubicBezTo>
                      <a:cubicBezTo>
                        <a:pt x="1199" y="14"/>
                        <a:pt x="1100" y="1"/>
                        <a:pt x="996"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9729;p73">
                  <a:extLst>
                    <a:ext uri="{FF2B5EF4-FFF2-40B4-BE49-F238E27FC236}">
                      <a16:creationId xmlns:a16="http://schemas.microsoft.com/office/drawing/2014/main" id="{F20EDD44-F9DE-3E3F-E885-DA600F05CD0A}"/>
                    </a:ext>
                  </a:extLst>
                </p:cNvPr>
                <p:cNvSpPr/>
                <p:nvPr/>
              </p:nvSpPr>
              <p:spPr>
                <a:xfrm>
                  <a:off x="1938784" y="4756939"/>
                  <a:ext cx="81792" cy="208036"/>
                </a:xfrm>
                <a:custGeom>
                  <a:avLst/>
                  <a:gdLst/>
                  <a:ahLst/>
                  <a:cxnLst/>
                  <a:rect l="l" t="t" r="r" b="b"/>
                  <a:pathLst>
                    <a:path w="232" h="586" extrusionOk="0">
                      <a:moveTo>
                        <a:pt x="88" y="0"/>
                      </a:moveTo>
                      <a:cubicBezTo>
                        <a:pt x="77" y="0"/>
                        <a:pt x="55" y="0"/>
                        <a:pt x="55" y="22"/>
                      </a:cubicBezTo>
                      <a:cubicBezTo>
                        <a:pt x="55" y="121"/>
                        <a:pt x="88" y="209"/>
                        <a:pt x="66" y="308"/>
                      </a:cubicBezTo>
                      <a:cubicBezTo>
                        <a:pt x="55" y="385"/>
                        <a:pt x="0" y="462"/>
                        <a:pt x="0" y="539"/>
                      </a:cubicBezTo>
                      <a:cubicBezTo>
                        <a:pt x="0" y="558"/>
                        <a:pt x="17" y="585"/>
                        <a:pt x="35" y="585"/>
                      </a:cubicBezTo>
                      <a:cubicBezTo>
                        <a:pt x="38" y="585"/>
                        <a:pt x="41" y="585"/>
                        <a:pt x="44" y="583"/>
                      </a:cubicBezTo>
                      <a:cubicBezTo>
                        <a:pt x="231" y="506"/>
                        <a:pt x="231" y="121"/>
                        <a:pt x="88" y="0"/>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9730;p73">
                  <a:extLst>
                    <a:ext uri="{FF2B5EF4-FFF2-40B4-BE49-F238E27FC236}">
                      <a16:creationId xmlns:a16="http://schemas.microsoft.com/office/drawing/2014/main" id="{30AC8D82-5028-9872-F6F8-64836AD39062}"/>
                    </a:ext>
                  </a:extLst>
                </p:cNvPr>
                <p:cNvSpPr/>
                <p:nvPr/>
              </p:nvSpPr>
              <p:spPr>
                <a:xfrm>
                  <a:off x="1783661" y="4709723"/>
                  <a:ext cx="139611" cy="115023"/>
                </a:xfrm>
                <a:custGeom>
                  <a:avLst/>
                  <a:gdLst/>
                  <a:ahLst/>
                  <a:cxnLst/>
                  <a:rect l="l" t="t" r="r" b="b"/>
                  <a:pathLst>
                    <a:path w="396" h="324" extrusionOk="0">
                      <a:moveTo>
                        <a:pt x="37" y="1"/>
                      </a:moveTo>
                      <a:cubicBezTo>
                        <a:pt x="32" y="1"/>
                        <a:pt x="27" y="1"/>
                        <a:pt x="22" y="1"/>
                      </a:cubicBezTo>
                      <a:cubicBezTo>
                        <a:pt x="11" y="1"/>
                        <a:pt x="0" y="23"/>
                        <a:pt x="11" y="34"/>
                      </a:cubicBezTo>
                      <a:cubicBezTo>
                        <a:pt x="55" y="100"/>
                        <a:pt x="132" y="133"/>
                        <a:pt x="187" y="199"/>
                      </a:cubicBezTo>
                      <a:cubicBezTo>
                        <a:pt x="242" y="254"/>
                        <a:pt x="275" y="298"/>
                        <a:pt x="341" y="320"/>
                      </a:cubicBezTo>
                      <a:cubicBezTo>
                        <a:pt x="345" y="322"/>
                        <a:pt x="350" y="323"/>
                        <a:pt x="354" y="323"/>
                      </a:cubicBezTo>
                      <a:cubicBezTo>
                        <a:pt x="371" y="323"/>
                        <a:pt x="385" y="307"/>
                        <a:pt x="385" y="298"/>
                      </a:cubicBezTo>
                      <a:cubicBezTo>
                        <a:pt x="396" y="149"/>
                        <a:pt x="181" y="1"/>
                        <a:pt x="37" y="1"/>
                      </a:cubicBezTo>
                      <a:close/>
                    </a:path>
                  </a:pathLst>
                </a:custGeom>
                <a:solidFill>
                  <a:srgbClr val="FF9D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9731;p73">
                  <a:extLst>
                    <a:ext uri="{FF2B5EF4-FFF2-40B4-BE49-F238E27FC236}">
                      <a16:creationId xmlns:a16="http://schemas.microsoft.com/office/drawing/2014/main" id="{BA587FB7-FAAE-B5B2-DE00-620AAC5258E5}"/>
                    </a:ext>
                  </a:extLst>
                </p:cNvPr>
                <p:cNvSpPr/>
                <p:nvPr/>
              </p:nvSpPr>
              <p:spPr>
                <a:xfrm>
                  <a:off x="1337684" y="4592925"/>
                  <a:ext cx="124451" cy="835694"/>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9732;p73">
                  <a:extLst>
                    <a:ext uri="{FF2B5EF4-FFF2-40B4-BE49-F238E27FC236}">
                      <a16:creationId xmlns:a16="http://schemas.microsoft.com/office/drawing/2014/main" id="{2D69D697-0041-6608-E1E0-D39B6433092A}"/>
                    </a:ext>
                  </a:extLst>
                </p:cNvPr>
                <p:cNvSpPr/>
                <p:nvPr/>
              </p:nvSpPr>
              <p:spPr>
                <a:xfrm>
                  <a:off x="1170928" y="4589020"/>
                  <a:ext cx="105061" cy="839599"/>
                </a:xfrm>
                <a:custGeom>
                  <a:avLst/>
                  <a:gdLst/>
                  <a:ahLst/>
                  <a:cxnLst/>
                  <a:rect l="l" t="t" r="r" b="b"/>
                  <a:pathLst>
                    <a:path w="298" h="2365" extrusionOk="0">
                      <a:moveTo>
                        <a:pt x="1" y="0"/>
                      </a:moveTo>
                      <a:lnTo>
                        <a:pt x="1" y="11"/>
                      </a:lnTo>
                      <a:lnTo>
                        <a:pt x="1" y="2365"/>
                      </a:lnTo>
                      <a:lnTo>
                        <a:pt x="298" y="2365"/>
                      </a:ln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9733;p73">
                  <a:extLst>
                    <a:ext uri="{FF2B5EF4-FFF2-40B4-BE49-F238E27FC236}">
                      <a16:creationId xmlns:a16="http://schemas.microsoft.com/office/drawing/2014/main" id="{A120AD80-F083-30C9-E811-DD5A6A8DBD48}"/>
                    </a:ext>
                  </a:extLst>
                </p:cNvPr>
                <p:cNvSpPr/>
                <p:nvPr/>
              </p:nvSpPr>
              <p:spPr>
                <a:xfrm>
                  <a:off x="248302" y="4592925"/>
                  <a:ext cx="74036" cy="461158"/>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9734;p73">
                  <a:extLst>
                    <a:ext uri="{FF2B5EF4-FFF2-40B4-BE49-F238E27FC236}">
                      <a16:creationId xmlns:a16="http://schemas.microsoft.com/office/drawing/2014/main" id="{641E5389-EC33-4FD7-561B-F8F8C5702CB2}"/>
                    </a:ext>
                  </a:extLst>
                </p:cNvPr>
                <p:cNvSpPr/>
                <p:nvPr/>
              </p:nvSpPr>
              <p:spPr>
                <a:xfrm>
                  <a:off x="1523831" y="4592925"/>
                  <a:ext cx="120573" cy="81226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9735;p73">
                  <a:extLst>
                    <a:ext uri="{FF2B5EF4-FFF2-40B4-BE49-F238E27FC236}">
                      <a16:creationId xmlns:a16="http://schemas.microsoft.com/office/drawing/2014/main" id="{71BEF731-1C74-81BB-BE96-247F7B3EC7C1}"/>
                    </a:ext>
                  </a:extLst>
                </p:cNvPr>
                <p:cNvSpPr/>
                <p:nvPr/>
              </p:nvSpPr>
              <p:spPr>
                <a:xfrm>
                  <a:off x="1706100" y="4592925"/>
                  <a:ext cx="89548" cy="769307"/>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9736;p73">
                  <a:extLst>
                    <a:ext uri="{FF2B5EF4-FFF2-40B4-BE49-F238E27FC236}">
                      <a16:creationId xmlns:a16="http://schemas.microsoft.com/office/drawing/2014/main" id="{CDDD09F0-FBD5-EE98-36C9-406DCDE514D5}"/>
                    </a:ext>
                  </a:extLst>
                </p:cNvPr>
                <p:cNvSpPr/>
                <p:nvPr/>
              </p:nvSpPr>
              <p:spPr>
                <a:xfrm>
                  <a:off x="535279" y="4592925"/>
                  <a:ext cx="89548" cy="706825"/>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9737;p73">
                  <a:extLst>
                    <a:ext uri="{FF2B5EF4-FFF2-40B4-BE49-F238E27FC236}">
                      <a16:creationId xmlns:a16="http://schemas.microsoft.com/office/drawing/2014/main" id="{AD26FBA0-8A32-9A0D-7E9F-01FBF2926EAC}"/>
                    </a:ext>
                  </a:extLst>
                </p:cNvPr>
                <p:cNvSpPr/>
                <p:nvPr/>
              </p:nvSpPr>
              <p:spPr>
                <a:xfrm>
                  <a:off x="1004171" y="4592925"/>
                  <a:ext cx="105061" cy="831788"/>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9738;p73">
                  <a:extLst>
                    <a:ext uri="{FF2B5EF4-FFF2-40B4-BE49-F238E27FC236}">
                      <a16:creationId xmlns:a16="http://schemas.microsoft.com/office/drawing/2014/main" id="{B4AE0448-98BA-55AD-BF2A-299F8D4860C1}"/>
                    </a:ext>
                  </a:extLst>
                </p:cNvPr>
                <p:cNvSpPr/>
                <p:nvPr/>
              </p:nvSpPr>
              <p:spPr>
                <a:xfrm>
                  <a:off x="686523" y="4592925"/>
                  <a:ext cx="89196" cy="769307"/>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9739;p73">
                  <a:extLst>
                    <a:ext uri="{FF2B5EF4-FFF2-40B4-BE49-F238E27FC236}">
                      <a16:creationId xmlns:a16="http://schemas.microsoft.com/office/drawing/2014/main" id="{0E36EB17-05B0-D089-FA8E-4247F59EB089}"/>
                    </a:ext>
                  </a:extLst>
                </p:cNvPr>
                <p:cNvSpPr/>
                <p:nvPr/>
              </p:nvSpPr>
              <p:spPr>
                <a:xfrm>
                  <a:off x="841293" y="4592925"/>
                  <a:ext cx="101183" cy="808358"/>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9740;p73">
                  <a:extLst>
                    <a:ext uri="{FF2B5EF4-FFF2-40B4-BE49-F238E27FC236}">
                      <a16:creationId xmlns:a16="http://schemas.microsoft.com/office/drawing/2014/main" id="{77AC3F05-BFD7-186F-E78E-9D7ED357F23B}"/>
                    </a:ext>
                  </a:extLst>
                </p:cNvPr>
                <p:cNvSpPr/>
                <p:nvPr/>
              </p:nvSpPr>
              <p:spPr>
                <a:xfrm>
                  <a:off x="384035" y="4592925"/>
                  <a:ext cx="89548" cy="617007"/>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9741;p73">
                  <a:extLst>
                    <a:ext uri="{FF2B5EF4-FFF2-40B4-BE49-F238E27FC236}">
                      <a16:creationId xmlns:a16="http://schemas.microsoft.com/office/drawing/2014/main" id="{24C26485-9633-ED23-F78B-6994F809027B}"/>
                    </a:ext>
                  </a:extLst>
                </p:cNvPr>
                <p:cNvSpPr/>
                <p:nvPr/>
              </p:nvSpPr>
              <p:spPr>
                <a:xfrm>
                  <a:off x="2163358" y="4592925"/>
                  <a:ext cx="74036" cy="461158"/>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9742;p73">
                  <a:extLst>
                    <a:ext uri="{FF2B5EF4-FFF2-40B4-BE49-F238E27FC236}">
                      <a16:creationId xmlns:a16="http://schemas.microsoft.com/office/drawing/2014/main" id="{DFDF0B3B-BBD2-4D2E-8ADD-7B8AD9B4C171}"/>
                    </a:ext>
                  </a:extLst>
                </p:cNvPr>
                <p:cNvSpPr/>
                <p:nvPr/>
              </p:nvSpPr>
              <p:spPr>
                <a:xfrm>
                  <a:off x="2012467" y="4589020"/>
                  <a:ext cx="89548" cy="620912"/>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9743;p73">
                  <a:extLst>
                    <a:ext uri="{FF2B5EF4-FFF2-40B4-BE49-F238E27FC236}">
                      <a16:creationId xmlns:a16="http://schemas.microsoft.com/office/drawing/2014/main" id="{7CB503BD-C4FE-B3A6-5275-289B43D624B7}"/>
                    </a:ext>
                  </a:extLst>
                </p:cNvPr>
                <p:cNvSpPr/>
                <p:nvPr/>
              </p:nvSpPr>
              <p:spPr>
                <a:xfrm>
                  <a:off x="1861222" y="4589020"/>
                  <a:ext cx="89548" cy="710730"/>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1" name="Google Shape;9744;p73">
                  <a:extLst>
                    <a:ext uri="{FF2B5EF4-FFF2-40B4-BE49-F238E27FC236}">
                      <a16:creationId xmlns:a16="http://schemas.microsoft.com/office/drawing/2014/main" id="{969A4D56-3CF0-F1B3-5453-BBD0DF7D4C9C}"/>
                    </a:ext>
                  </a:extLst>
                </p:cNvPr>
                <p:cNvGrpSpPr/>
                <p:nvPr/>
              </p:nvGrpSpPr>
              <p:grpSpPr>
                <a:xfrm>
                  <a:off x="321794" y="4588982"/>
                  <a:ext cx="1841687" cy="839580"/>
                  <a:chOff x="6979299" y="1330610"/>
                  <a:chExt cx="1395641" cy="636238"/>
                </a:xfrm>
              </p:grpSpPr>
              <p:sp>
                <p:nvSpPr>
                  <p:cNvPr id="352" name="Google Shape;9745;p73">
                    <a:extLst>
                      <a:ext uri="{FF2B5EF4-FFF2-40B4-BE49-F238E27FC236}">
                        <a16:creationId xmlns:a16="http://schemas.microsoft.com/office/drawing/2014/main" id="{E595D48D-FE2D-C622-5DF8-BC69EF9A87B3}"/>
                      </a:ext>
                    </a:extLst>
                  </p:cNvPr>
                  <p:cNvSpPr/>
                  <p:nvPr/>
                </p:nvSpPr>
                <p:spPr>
                  <a:xfrm>
                    <a:off x="6979299" y="1330610"/>
                    <a:ext cx="47287" cy="411335"/>
                  </a:xfrm>
                  <a:custGeom>
                    <a:avLst/>
                    <a:gdLst/>
                    <a:ahLst/>
                    <a:cxnLst/>
                    <a:rect l="l" t="t" r="r" b="b"/>
                    <a:pathLst>
                      <a:path w="177" h="1529" extrusionOk="0">
                        <a:moveTo>
                          <a:pt x="0" y="0"/>
                        </a:moveTo>
                        <a:lnTo>
                          <a:pt x="0" y="11"/>
                        </a:lnTo>
                        <a:lnTo>
                          <a:pt x="0" y="1309"/>
                        </a:lnTo>
                        <a:cubicBezTo>
                          <a:pt x="44" y="1386"/>
                          <a:pt x="110" y="1463"/>
                          <a:pt x="176" y="152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9746;p73">
                    <a:extLst>
                      <a:ext uri="{FF2B5EF4-FFF2-40B4-BE49-F238E27FC236}">
                        <a16:creationId xmlns:a16="http://schemas.microsoft.com/office/drawing/2014/main" id="{7CD08F1D-FACF-5F4B-BD80-F70EA98C14FC}"/>
                      </a:ext>
                    </a:extLst>
                  </p:cNvPr>
                  <p:cNvSpPr/>
                  <p:nvPr/>
                </p:nvSpPr>
                <p:spPr>
                  <a:xfrm>
                    <a:off x="7093910" y="1330610"/>
                    <a:ext cx="47287" cy="503072"/>
                  </a:xfrm>
                  <a:custGeom>
                    <a:avLst/>
                    <a:gdLst/>
                    <a:ahLst/>
                    <a:cxnLst/>
                    <a:rect l="l" t="t" r="r" b="b"/>
                    <a:pathLst>
                      <a:path w="177" h="1870" extrusionOk="0">
                        <a:moveTo>
                          <a:pt x="0" y="0"/>
                        </a:moveTo>
                        <a:lnTo>
                          <a:pt x="0" y="11"/>
                        </a:lnTo>
                        <a:lnTo>
                          <a:pt x="0" y="1749"/>
                        </a:lnTo>
                        <a:cubicBezTo>
                          <a:pt x="55" y="1793"/>
                          <a:pt x="110" y="1826"/>
                          <a:pt x="176" y="1870"/>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9747;p73">
                    <a:extLst>
                      <a:ext uri="{FF2B5EF4-FFF2-40B4-BE49-F238E27FC236}">
                        <a16:creationId xmlns:a16="http://schemas.microsoft.com/office/drawing/2014/main" id="{2825AF65-BBAF-A649-7FB7-8C5C8EB0B59D}"/>
                      </a:ext>
                    </a:extLst>
                  </p:cNvPr>
                  <p:cNvSpPr/>
                  <p:nvPr/>
                </p:nvSpPr>
                <p:spPr>
                  <a:xfrm>
                    <a:off x="7208522" y="1330610"/>
                    <a:ext cx="47287" cy="559298"/>
                  </a:xfrm>
                  <a:custGeom>
                    <a:avLst/>
                    <a:gdLst/>
                    <a:ahLst/>
                    <a:cxnLst/>
                    <a:rect l="l" t="t" r="r" b="b"/>
                    <a:pathLst>
                      <a:path w="177" h="2079" extrusionOk="0">
                        <a:moveTo>
                          <a:pt x="0" y="0"/>
                        </a:moveTo>
                        <a:lnTo>
                          <a:pt x="0" y="11"/>
                        </a:lnTo>
                        <a:lnTo>
                          <a:pt x="0" y="2002"/>
                        </a:lnTo>
                        <a:cubicBezTo>
                          <a:pt x="55" y="2035"/>
                          <a:pt x="121" y="2057"/>
                          <a:pt x="176" y="207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9748;p73">
                    <a:extLst>
                      <a:ext uri="{FF2B5EF4-FFF2-40B4-BE49-F238E27FC236}">
                        <a16:creationId xmlns:a16="http://schemas.microsoft.com/office/drawing/2014/main" id="{6D11D90D-B023-7F08-BD05-0873D559AFCC}"/>
                      </a:ext>
                    </a:extLst>
                  </p:cNvPr>
                  <p:cNvSpPr/>
                  <p:nvPr/>
                </p:nvSpPr>
                <p:spPr>
                  <a:xfrm>
                    <a:off x="7322866" y="1333569"/>
                    <a:ext cx="50226" cy="594809"/>
                  </a:xfrm>
                  <a:custGeom>
                    <a:avLst/>
                    <a:gdLst/>
                    <a:ahLst/>
                    <a:cxnLst/>
                    <a:rect l="l" t="t" r="r" b="b"/>
                    <a:pathLst>
                      <a:path w="188" h="2211" extrusionOk="0">
                        <a:moveTo>
                          <a:pt x="1" y="0"/>
                        </a:moveTo>
                        <a:lnTo>
                          <a:pt x="1" y="2167"/>
                        </a:lnTo>
                        <a:cubicBezTo>
                          <a:pt x="67" y="2178"/>
                          <a:pt x="122" y="2200"/>
                          <a:pt x="188" y="2211"/>
                        </a:cubicBezTo>
                        <a:lnTo>
                          <a:pt x="18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9749;p73">
                    <a:extLst>
                      <a:ext uri="{FF2B5EF4-FFF2-40B4-BE49-F238E27FC236}">
                        <a16:creationId xmlns:a16="http://schemas.microsoft.com/office/drawing/2014/main" id="{B52511AD-A47F-7CD4-78CE-10910297F5C9}"/>
                      </a:ext>
                    </a:extLst>
                  </p:cNvPr>
                  <p:cNvSpPr/>
                  <p:nvPr/>
                </p:nvSpPr>
                <p:spPr>
                  <a:xfrm>
                    <a:off x="7449232" y="1333569"/>
                    <a:ext cx="47287" cy="621442"/>
                  </a:xfrm>
                  <a:custGeom>
                    <a:avLst/>
                    <a:gdLst/>
                    <a:ahLst/>
                    <a:cxnLst/>
                    <a:rect l="l" t="t" r="r" b="b"/>
                    <a:pathLst>
                      <a:path w="177" h="2310" extrusionOk="0">
                        <a:moveTo>
                          <a:pt x="1" y="0"/>
                        </a:moveTo>
                        <a:lnTo>
                          <a:pt x="1" y="2277"/>
                        </a:lnTo>
                        <a:cubicBezTo>
                          <a:pt x="56" y="2288"/>
                          <a:pt x="111" y="2299"/>
                          <a:pt x="177" y="2310"/>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9750;p73">
                    <a:extLst>
                      <a:ext uri="{FF2B5EF4-FFF2-40B4-BE49-F238E27FC236}">
                        <a16:creationId xmlns:a16="http://schemas.microsoft.com/office/drawing/2014/main" id="{3A3084E6-1D76-8A9B-F033-5B741D492FBD}"/>
                      </a:ext>
                    </a:extLst>
                  </p:cNvPr>
                  <p:cNvSpPr/>
                  <p:nvPr/>
                </p:nvSpPr>
                <p:spPr>
                  <a:xfrm>
                    <a:off x="7575599" y="1333569"/>
                    <a:ext cx="47287" cy="633279"/>
                  </a:xfrm>
                  <a:custGeom>
                    <a:avLst/>
                    <a:gdLst/>
                    <a:ahLst/>
                    <a:cxnLst/>
                    <a:rect l="l" t="t" r="r" b="b"/>
                    <a:pathLst>
                      <a:path w="177" h="2354" extrusionOk="0">
                        <a:moveTo>
                          <a:pt x="1" y="0"/>
                        </a:moveTo>
                        <a:lnTo>
                          <a:pt x="1" y="2343"/>
                        </a:lnTo>
                        <a:cubicBezTo>
                          <a:pt x="56" y="2343"/>
                          <a:pt x="111" y="2354"/>
                          <a:pt x="177" y="2354"/>
                        </a:cubicBez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9751;p73">
                    <a:extLst>
                      <a:ext uri="{FF2B5EF4-FFF2-40B4-BE49-F238E27FC236}">
                        <a16:creationId xmlns:a16="http://schemas.microsoft.com/office/drawing/2014/main" id="{D2CC6525-0B36-4B7D-7A23-FD550A07D032}"/>
                      </a:ext>
                    </a:extLst>
                  </p:cNvPr>
                  <p:cNvSpPr/>
                  <p:nvPr/>
                </p:nvSpPr>
                <p:spPr>
                  <a:xfrm>
                    <a:off x="7701965" y="1333569"/>
                    <a:ext cx="47287" cy="633279"/>
                  </a:xfrm>
                  <a:custGeom>
                    <a:avLst/>
                    <a:gdLst/>
                    <a:ahLst/>
                    <a:cxnLst/>
                    <a:rect l="l" t="t" r="r" b="b"/>
                    <a:pathLst>
                      <a:path w="177" h="2354" extrusionOk="0">
                        <a:moveTo>
                          <a:pt x="1" y="0"/>
                        </a:moveTo>
                        <a:lnTo>
                          <a:pt x="1" y="2354"/>
                        </a:lnTo>
                        <a:lnTo>
                          <a:pt x="177" y="2354"/>
                        </a:lnTo>
                        <a:lnTo>
                          <a:pt x="1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9752;p73">
                    <a:extLst>
                      <a:ext uri="{FF2B5EF4-FFF2-40B4-BE49-F238E27FC236}">
                        <a16:creationId xmlns:a16="http://schemas.microsoft.com/office/drawing/2014/main" id="{28ADD18A-7B54-039F-8AE6-A5F059DFB92E}"/>
                      </a:ext>
                    </a:extLst>
                  </p:cNvPr>
                  <p:cNvSpPr/>
                  <p:nvPr/>
                </p:nvSpPr>
                <p:spPr>
                  <a:xfrm>
                    <a:off x="7843025" y="1333569"/>
                    <a:ext cx="47287" cy="624401"/>
                  </a:xfrm>
                  <a:custGeom>
                    <a:avLst/>
                    <a:gdLst/>
                    <a:ahLst/>
                    <a:cxnLst/>
                    <a:rect l="l" t="t" r="r" b="b"/>
                    <a:pathLst>
                      <a:path w="177" h="2321" extrusionOk="0">
                        <a:moveTo>
                          <a:pt x="0" y="0"/>
                        </a:moveTo>
                        <a:lnTo>
                          <a:pt x="0" y="2321"/>
                        </a:lnTo>
                        <a:cubicBezTo>
                          <a:pt x="55" y="2310"/>
                          <a:pt x="110" y="2299"/>
                          <a:pt x="176" y="228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9753;p73">
                    <a:extLst>
                      <a:ext uri="{FF2B5EF4-FFF2-40B4-BE49-F238E27FC236}">
                        <a16:creationId xmlns:a16="http://schemas.microsoft.com/office/drawing/2014/main" id="{CD052BBD-6759-B61C-6C88-902A1880E974}"/>
                      </a:ext>
                    </a:extLst>
                  </p:cNvPr>
                  <p:cNvSpPr/>
                  <p:nvPr/>
                </p:nvSpPr>
                <p:spPr>
                  <a:xfrm>
                    <a:off x="8327919" y="1333569"/>
                    <a:ext cx="47020" cy="408376"/>
                  </a:xfrm>
                  <a:custGeom>
                    <a:avLst/>
                    <a:gdLst/>
                    <a:ahLst/>
                    <a:cxnLst/>
                    <a:rect l="l" t="t" r="r" b="b"/>
                    <a:pathLst>
                      <a:path w="176" h="1518" extrusionOk="0">
                        <a:moveTo>
                          <a:pt x="0" y="0"/>
                        </a:moveTo>
                        <a:lnTo>
                          <a:pt x="0" y="1518"/>
                        </a:lnTo>
                        <a:cubicBezTo>
                          <a:pt x="66" y="1452"/>
                          <a:pt x="121" y="1375"/>
                          <a:pt x="176" y="1309"/>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9754;p73">
                    <a:extLst>
                      <a:ext uri="{FF2B5EF4-FFF2-40B4-BE49-F238E27FC236}">
                        <a16:creationId xmlns:a16="http://schemas.microsoft.com/office/drawing/2014/main" id="{DE1F19DB-38FD-8AD7-E87C-E32983B8BDE2}"/>
                      </a:ext>
                    </a:extLst>
                  </p:cNvPr>
                  <p:cNvSpPr/>
                  <p:nvPr/>
                </p:nvSpPr>
                <p:spPr>
                  <a:xfrm>
                    <a:off x="8213308" y="1333569"/>
                    <a:ext cx="47287" cy="500113"/>
                  </a:xfrm>
                  <a:custGeom>
                    <a:avLst/>
                    <a:gdLst/>
                    <a:ahLst/>
                    <a:cxnLst/>
                    <a:rect l="l" t="t" r="r" b="b"/>
                    <a:pathLst>
                      <a:path w="177" h="1859" extrusionOk="0">
                        <a:moveTo>
                          <a:pt x="0" y="0"/>
                        </a:moveTo>
                        <a:lnTo>
                          <a:pt x="0" y="1859"/>
                        </a:lnTo>
                        <a:cubicBezTo>
                          <a:pt x="55" y="1815"/>
                          <a:pt x="121" y="1782"/>
                          <a:pt x="176" y="1738"/>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9755;p73">
                    <a:extLst>
                      <a:ext uri="{FF2B5EF4-FFF2-40B4-BE49-F238E27FC236}">
                        <a16:creationId xmlns:a16="http://schemas.microsoft.com/office/drawing/2014/main" id="{436E50EA-0754-D32C-0FC7-FE828AE740D7}"/>
                      </a:ext>
                    </a:extLst>
                  </p:cNvPr>
                  <p:cNvSpPr/>
                  <p:nvPr/>
                </p:nvSpPr>
                <p:spPr>
                  <a:xfrm>
                    <a:off x="8095758" y="1333569"/>
                    <a:ext cx="50226" cy="556339"/>
                  </a:xfrm>
                  <a:custGeom>
                    <a:avLst/>
                    <a:gdLst/>
                    <a:ahLst/>
                    <a:cxnLst/>
                    <a:rect l="l" t="t" r="r" b="b"/>
                    <a:pathLst>
                      <a:path w="188" h="2068" extrusionOk="0">
                        <a:moveTo>
                          <a:pt x="0" y="0"/>
                        </a:moveTo>
                        <a:lnTo>
                          <a:pt x="0" y="2068"/>
                        </a:lnTo>
                        <a:cubicBezTo>
                          <a:pt x="66" y="2046"/>
                          <a:pt x="121" y="2024"/>
                          <a:pt x="187" y="1991"/>
                        </a:cubicBezTo>
                        <a:lnTo>
                          <a:pt x="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9756;p73">
                    <a:extLst>
                      <a:ext uri="{FF2B5EF4-FFF2-40B4-BE49-F238E27FC236}">
                        <a16:creationId xmlns:a16="http://schemas.microsoft.com/office/drawing/2014/main" id="{3368C850-3BB5-4E7C-9955-C89B4B02A42F}"/>
                      </a:ext>
                    </a:extLst>
                  </p:cNvPr>
                  <p:cNvSpPr/>
                  <p:nvPr/>
                </p:nvSpPr>
                <p:spPr>
                  <a:xfrm>
                    <a:off x="7981146" y="1333569"/>
                    <a:ext cx="47287" cy="594809"/>
                  </a:xfrm>
                  <a:custGeom>
                    <a:avLst/>
                    <a:gdLst/>
                    <a:ahLst/>
                    <a:cxnLst/>
                    <a:rect l="l" t="t" r="r" b="b"/>
                    <a:pathLst>
                      <a:path w="177" h="2211" extrusionOk="0">
                        <a:moveTo>
                          <a:pt x="0" y="0"/>
                        </a:moveTo>
                        <a:lnTo>
                          <a:pt x="0" y="2211"/>
                        </a:lnTo>
                        <a:cubicBezTo>
                          <a:pt x="66" y="2200"/>
                          <a:pt x="121" y="2178"/>
                          <a:pt x="176" y="2167"/>
                        </a:cubicBezTo>
                        <a:lnTo>
                          <a:pt x="17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2" name="Google Shape;9757;p73">
                  <a:extLst>
                    <a:ext uri="{FF2B5EF4-FFF2-40B4-BE49-F238E27FC236}">
                      <a16:creationId xmlns:a16="http://schemas.microsoft.com/office/drawing/2014/main" id="{3246FD36-1938-8229-E372-E19F44C36587}"/>
                    </a:ext>
                  </a:extLst>
                </p:cNvPr>
                <p:cNvGrpSpPr/>
                <p:nvPr/>
              </p:nvGrpSpPr>
              <p:grpSpPr>
                <a:xfrm>
                  <a:off x="248112" y="4588978"/>
                  <a:ext cx="1989050" cy="839580"/>
                  <a:chOff x="6923463" y="1502523"/>
                  <a:chExt cx="1507313" cy="636238"/>
                </a:xfrm>
              </p:grpSpPr>
              <p:sp>
                <p:nvSpPr>
                  <p:cNvPr id="339" name="Google Shape;9758;p73">
                    <a:extLst>
                      <a:ext uri="{FF2B5EF4-FFF2-40B4-BE49-F238E27FC236}">
                        <a16:creationId xmlns:a16="http://schemas.microsoft.com/office/drawing/2014/main" id="{D69E2B8D-8D4C-C4E0-D7C9-F1ED05574B54}"/>
                      </a:ext>
                    </a:extLst>
                  </p:cNvPr>
                  <p:cNvSpPr/>
                  <p:nvPr/>
                </p:nvSpPr>
                <p:spPr>
                  <a:xfrm>
                    <a:off x="7748985" y="1505482"/>
                    <a:ext cx="94307" cy="633279"/>
                  </a:xfrm>
                  <a:custGeom>
                    <a:avLst/>
                    <a:gdLst/>
                    <a:ahLst/>
                    <a:cxnLst/>
                    <a:rect l="l" t="t" r="r" b="b"/>
                    <a:pathLst>
                      <a:path w="353" h="2354" extrusionOk="0">
                        <a:moveTo>
                          <a:pt x="1" y="0"/>
                        </a:moveTo>
                        <a:lnTo>
                          <a:pt x="1" y="2354"/>
                        </a:lnTo>
                        <a:cubicBezTo>
                          <a:pt x="122" y="2343"/>
                          <a:pt x="232" y="2332"/>
                          <a:pt x="352" y="2321"/>
                        </a:cubicBezTo>
                        <a:lnTo>
                          <a:pt x="352"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9759;p73">
                    <a:extLst>
                      <a:ext uri="{FF2B5EF4-FFF2-40B4-BE49-F238E27FC236}">
                        <a16:creationId xmlns:a16="http://schemas.microsoft.com/office/drawing/2014/main" id="{C236BF2D-5E60-BB7D-CF2D-49B8CE04256F}"/>
                      </a:ext>
                    </a:extLst>
                  </p:cNvPr>
                  <p:cNvSpPr/>
                  <p:nvPr/>
                </p:nvSpPr>
                <p:spPr>
                  <a:xfrm>
                    <a:off x="7622619" y="1502523"/>
                    <a:ext cx="79614" cy="636238"/>
                  </a:xfrm>
                  <a:custGeom>
                    <a:avLst/>
                    <a:gdLst/>
                    <a:ahLst/>
                    <a:cxnLst/>
                    <a:rect l="l" t="t" r="r" b="b"/>
                    <a:pathLst>
                      <a:path w="298" h="2365" extrusionOk="0">
                        <a:moveTo>
                          <a:pt x="1" y="0"/>
                        </a:moveTo>
                        <a:lnTo>
                          <a:pt x="1" y="11"/>
                        </a:lnTo>
                        <a:lnTo>
                          <a:pt x="1" y="2365"/>
                        </a:lnTo>
                        <a:lnTo>
                          <a:pt x="298" y="2365"/>
                        </a:ln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9760;p73">
                    <a:extLst>
                      <a:ext uri="{FF2B5EF4-FFF2-40B4-BE49-F238E27FC236}">
                        <a16:creationId xmlns:a16="http://schemas.microsoft.com/office/drawing/2014/main" id="{90A4F5E2-B1F2-7527-E9A1-F019A09BF415}"/>
                      </a:ext>
                    </a:extLst>
                  </p:cNvPr>
                  <p:cNvSpPr/>
                  <p:nvPr/>
                </p:nvSpPr>
                <p:spPr>
                  <a:xfrm>
                    <a:off x="6923463" y="1505482"/>
                    <a:ext cx="56104" cy="349460"/>
                  </a:xfrm>
                  <a:custGeom>
                    <a:avLst/>
                    <a:gdLst/>
                    <a:ahLst/>
                    <a:cxnLst/>
                    <a:rect l="l" t="t" r="r" b="b"/>
                    <a:pathLst>
                      <a:path w="210" h="1299" extrusionOk="0">
                        <a:moveTo>
                          <a:pt x="0" y="0"/>
                        </a:moveTo>
                        <a:lnTo>
                          <a:pt x="0" y="660"/>
                        </a:lnTo>
                        <a:cubicBezTo>
                          <a:pt x="0" y="891"/>
                          <a:pt x="66" y="1111"/>
                          <a:pt x="209" y="1298"/>
                        </a:cubicBezTo>
                        <a:lnTo>
                          <a:pt x="209"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9761;p73">
                    <a:extLst>
                      <a:ext uri="{FF2B5EF4-FFF2-40B4-BE49-F238E27FC236}">
                        <a16:creationId xmlns:a16="http://schemas.microsoft.com/office/drawing/2014/main" id="{2CC55251-5764-2B1A-EEA9-3551866240EF}"/>
                      </a:ext>
                    </a:extLst>
                  </p:cNvPr>
                  <p:cNvSpPr/>
                  <p:nvPr/>
                </p:nvSpPr>
                <p:spPr>
                  <a:xfrm>
                    <a:off x="7890045" y="1505482"/>
                    <a:ext cx="91369" cy="615523"/>
                  </a:xfrm>
                  <a:custGeom>
                    <a:avLst/>
                    <a:gdLst/>
                    <a:ahLst/>
                    <a:cxnLst/>
                    <a:rect l="l" t="t" r="r" b="b"/>
                    <a:pathLst>
                      <a:path w="342" h="2288" extrusionOk="0">
                        <a:moveTo>
                          <a:pt x="0" y="0"/>
                        </a:moveTo>
                        <a:lnTo>
                          <a:pt x="0" y="2288"/>
                        </a:lnTo>
                        <a:cubicBezTo>
                          <a:pt x="121" y="2266"/>
                          <a:pt x="231" y="2244"/>
                          <a:pt x="341" y="2211"/>
                        </a:cubicBezTo>
                        <a:lnTo>
                          <a:pt x="341"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9762;p73">
                    <a:extLst>
                      <a:ext uri="{FF2B5EF4-FFF2-40B4-BE49-F238E27FC236}">
                        <a16:creationId xmlns:a16="http://schemas.microsoft.com/office/drawing/2014/main" id="{F60454F4-5ACD-61FE-CAFD-9EF4F78667D0}"/>
                      </a:ext>
                    </a:extLst>
                  </p:cNvPr>
                  <p:cNvSpPr/>
                  <p:nvPr/>
                </p:nvSpPr>
                <p:spPr>
                  <a:xfrm>
                    <a:off x="8028167" y="1505482"/>
                    <a:ext cx="67859" cy="582972"/>
                  </a:xfrm>
                  <a:custGeom>
                    <a:avLst/>
                    <a:gdLst/>
                    <a:ahLst/>
                    <a:cxnLst/>
                    <a:rect l="l" t="t" r="r" b="b"/>
                    <a:pathLst>
                      <a:path w="254" h="2167" extrusionOk="0">
                        <a:moveTo>
                          <a:pt x="0" y="0"/>
                        </a:moveTo>
                        <a:lnTo>
                          <a:pt x="0" y="2167"/>
                        </a:lnTo>
                        <a:cubicBezTo>
                          <a:pt x="88" y="2134"/>
                          <a:pt x="176" y="2101"/>
                          <a:pt x="253" y="206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9763;p73">
                    <a:extLst>
                      <a:ext uri="{FF2B5EF4-FFF2-40B4-BE49-F238E27FC236}">
                        <a16:creationId xmlns:a16="http://schemas.microsoft.com/office/drawing/2014/main" id="{F8C5CC33-7DF0-AAFF-283E-8649A09A22BF}"/>
                      </a:ext>
                    </a:extLst>
                  </p:cNvPr>
                  <p:cNvSpPr/>
                  <p:nvPr/>
                </p:nvSpPr>
                <p:spPr>
                  <a:xfrm>
                    <a:off x="7140930" y="1505482"/>
                    <a:ext cx="67859" cy="535624"/>
                  </a:xfrm>
                  <a:custGeom>
                    <a:avLst/>
                    <a:gdLst/>
                    <a:ahLst/>
                    <a:cxnLst/>
                    <a:rect l="l" t="t" r="r" b="b"/>
                    <a:pathLst>
                      <a:path w="254" h="1991" extrusionOk="0">
                        <a:moveTo>
                          <a:pt x="0" y="0"/>
                        </a:moveTo>
                        <a:lnTo>
                          <a:pt x="0" y="1859"/>
                        </a:lnTo>
                        <a:cubicBezTo>
                          <a:pt x="77" y="1903"/>
                          <a:pt x="165" y="1947"/>
                          <a:pt x="253" y="1991"/>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9764;p73">
                    <a:extLst>
                      <a:ext uri="{FF2B5EF4-FFF2-40B4-BE49-F238E27FC236}">
                        <a16:creationId xmlns:a16="http://schemas.microsoft.com/office/drawing/2014/main" id="{539783B3-AC1C-B928-60A2-5C1FE94997D4}"/>
                      </a:ext>
                    </a:extLst>
                  </p:cNvPr>
                  <p:cNvSpPr/>
                  <p:nvPr/>
                </p:nvSpPr>
                <p:spPr>
                  <a:xfrm>
                    <a:off x="7496252" y="1505482"/>
                    <a:ext cx="79614" cy="630320"/>
                  </a:xfrm>
                  <a:custGeom>
                    <a:avLst/>
                    <a:gdLst/>
                    <a:ahLst/>
                    <a:cxnLst/>
                    <a:rect l="l" t="t" r="r" b="b"/>
                    <a:pathLst>
                      <a:path w="298" h="2343" extrusionOk="0">
                        <a:moveTo>
                          <a:pt x="1" y="0"/>
                        </a:moveTo>
                        <a:lnTo>
                          <a:pt x="1" y="2310"/>
                        </a:lnTo>
                        <a:cubicBezTo>
                          <a:pt x="100" y="2321"/>
                          <a:pt x="199" y="2332"/>
                          <a:pt x="298" y="2343"/>
                        </a:cubicBezTo>
                        <a:lnTo>
                          <a:pt x="298"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9765;p73">
                    <a:extLst>
                      <a:ext uri="{FF2B5EF4-FFF2-40B4-BE49-F238E27FC236}">
                        <a16:creationId xmlns:a16="http://schemas.microsoft.com/office/drawing/2014/main" id="{EBC86B71-C54B-1856-D03F-A8F421CF6956}"/>
                      </a:ext>
                    </a:extLst>
                  </p:cNvPr>
                  <p:cNvSpPr/>
                  <p:nvPr/>
                </p:nvSpPr>
                <p:spPr>
                  <a:xfrm>
                    <a:off x="7255542" y="1505482"/>
                    <a:ext cx="67591" cy="582972"/>
                  </a:xfrm>
                  <a:custGeom>
                    <a:avLst/>
                    <a:gdLst/>
                    <a:ahLst/>
                    <a:cxnLst/>
                    <a:rect l="l" t="t" r="r" b="b"/>
                    <a:pathLst>
                      <a:path w="253" h="2167" extrusionOk="0">
                        <a:moveTo>
                          <a:pt x="0" y="0"/>
                        </a:moveTo>
                        <a:lnTo>
                          <a:pt x="0" y="2068"/>
                        </a:lnTo>
                        <a:cubicBezTo>
                          <a:pt x="88" y="2101"/>
                          <a:pt x="165" y="2134"/>
                          <a:pt x="253" y="2167"/>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9766;p73">
                    <a:extLst>
                      <a:ext uri="{FF2B5EF4-FFF2-40B4-BE49-F238E27FC236}">
                        <a16:creationId xmlns:a16="http://schemas.microsoft.com/office/drawing/2014/main" id="{6A5D1F9A-E3FD-F62F-93C3-FD385BC40E74}"/>
                      </a:ext>
                    </a:extLst>
                  </p:cNvPr>
                  <p:cNvSpPr/>
                  <p:nvPr/>
                </p:nvSpPr>
                <p:spPr>
                  <a:xfrm>
                    <a:off x="7372825" y="1505482"/>
                    <a:ext cx="76675" cy="612564"/>
                  </a:xfrm>
                  <a:custGeom>
                    <a:avLst/>
                    <a:gdLst/>
                    <a:ahLst/>
                    <a:cxnLst/>
                    <a:rect l="l" t="t" r="r" b="b"/>
                    <a:pathLst>
                      <a:path w="287" h="2277" extrusionOk="0">
                        <a:moveTo>
                          <a:pt x="1" y="0"/>
                        </a:moveTo>
                        <a:lnTo>
                          <a:pt x="1" y="2211"/>
                        </a:lnTo>
                        <a:cubicBezTo>
                          <a:pt x="89" y="2233"/>
                          <a:pt x="188" y="2266"/>
                          <a:pt x="287" y="2277"/>
                        </a:cubicBezTo>
                        <a:lnTo>
                          <a:pt x="287"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9767;p73">
                    <a:extLst>
                      <a:ext uri="{FF2B5EF4-FFF2-40B4-BE49-F238E27FC236}">
                        <a16:creationId xmlns:a16="http://schemas.microsoft.com/office/drawing/2014/main" id="{114426BD-AFFD-119F-AA25-8F9F5D1886E1}"/>
                      </a:ext>
                    </a:extLst>
                  </p:cNvPr>
                  <p:cNvSpPr/>
                  <p:nvPr/>
                </p:nvSpPr>
                <p:spPr>
                  <a:xfrm>
                    <a:off x="7026319" y="1505482"/>
                    <a:ext cx="67859" cy="467561"/>
                  </a:xfrm>
                  <a:custGeom>
                    <a:avLst/>
                    <a:gdLst/>
                    <a:ahLst/>
                    <a:cxnLst/>
                    <a:rect l="l" t="t" r="r" b="b"/>
                    <a:pathLst>
                      <a:path w="254" h="1738" extrusionOk="0">
                        <a:moveTo>
                          <a:pt x="0" y="0"/>
                        </a:moveTo>
                        <a:lnTo>
                          <a:pt x="0" y="1518"/>
                        </a:lnTo>
                        <a:cubicBezTo>
                          <a:pt x="77" y="1595"/>
                          <a:pt x="154" y="1672"/>
                          <a:pt x="253" y="1738"/>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9768;p73">
                    <a:extLst>
                      <a:ext uri="{FF2B5EF4-FFF2-40B4-BE49-F238E27FC236}">
                        <a16:creationId xmlns:a16="http://schemas.microsoft.com/office/drawing/2014/main" id="{CD1FF253-34CC-0805-3029-207B16838524}"/>
                      </a:ext>
                    </a:extLst>
                  </p:cNvPr>
                  <p:cNvSpPr/>
                  <p:nvPr/>
                </p:nvSpPr>
                <p:spPr>
                  <a:xfrm>
                    <a:off x="8374672" y="1505482"/>
                    <a:ext cx="56104" cy="349460"/>
                  </a:xfrm>
                  <a:custGeom>
                    <a:avLst/>
                    <a:gdLst/>
                    <a:ahLst/>
                    <a:cxnLst/>
                    <a:rect l="l" t="t" r="r" b="b"/>
                    <a:pathLst>
                      <a:path w="210" h="1299" extrusionOk="0">
                        <a:moveTo>
                          <a:pt x="1" y="0"/>
                        </a:moveTo>
                        <a:lnTo>
                          <a:pt x="1" y="1298"/>
                        </a:lnTo>
                        <a:cubicBezTo>
                          <a:pt x="133" y="1111"/>
                          <a:pt x="210" y="891"/>
                          <a:pt x="210" y="660"/>
                        </a:cubicBezTo>
                        <a:lnTo>
                          <a:pt x="210"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9769;p73">
                    <a:extLst>
                      <a:ext uri="{FF2B5EF4-FFF2-40B4-BE49-F238E27FC236}">
                        <a16:creationId xmlns:a16="http://schemas.microsoft.com/office/drawing/2014/main" id="{88397CEB-E447-16B8-5DAC-C215EE2F60DA}"/>
                      </a:ext>
                    </a:extLst>
                  </p:cNvPr>
                  <p:cNvSpPr/>
                  <p:nvPr/>
                </p:nvSpPr>
                <p:spPr>
                  <a:xfrm>
                    <a:off x="8260328" y="1502523"/>
                    <a:ext cx="67859" cy="470520"/>
                  </a:xfrm>
                  <a:custGeom>
                    <a:avLst/>
                    <a:gdLst/>
                    <a:ahLst/>
                    <a:cxnLst/>
                    <a:rect l="l" t="t" r="r" b="b"/>
                    <a:pathLst>
                      <a:path w="254" h="1749" extrusionOk="0">
                        <a:moveTo>
                          <a:pt x="253" y="0"/>
                        </a:moveTo>
                        <a:lnTo>
                          <a:pt x="0" y="11"/>
                        </a:lnTo>
                        <a:lnTo>
                          <a:pt x="0" y="1749"/>
                        </a:lnTo>
                        <a:cubicBezTo>
                          <a:pt x="88" y="1683"/>
                          <a:pt x="176" y="1606"/>
                          <a:pt x="253" y="1529"/>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9770;p73">
                    <a:extLst>
                      <a:ext uri="{FF2B5EF4-FFF2-40B4-BE49-F238E27FC236}">
                        <a16:creationId xmlns:a16="http://schemas.microsoft.com/office/drawing/2014/main" id="{EB9BBCA8-19EA-111B-2183-784340461D11}"/>
                      </a:ext>
                    </a:extLst>
                  </p:cNvPr>
                  <p:cNvSpPr/>
                  <p:nvPr/>
                </p:nvSpPr>
                <p:spPr>
                  <a:xfrm>
                    <a:off x="8145717" y="1502523"/>
                    <a:ext cx="67859" cy="538583"/>
                  </a:xfrm>
                  <a:custGeom>
                    <a:avLst/>
                    <a:gdLst/>
                    <a:ahLst/>
                    <a:cxnLst/>
                    <a:rect l="l" t="t" r="r" b="b"/>
                    <a:pathLst>
                      <a:path w="254" h="2002" extrusionOk="0">
                        <a:moveTo>
                          <a:pt x="0" y="0"/>
                        </a:moveTo>
                        <a:lnTo>
                          <a:pt x="0" y="11"/>
                        </a:lnTo>
                        <a:lnTo>
                          <a:pt x="0" y="2002"/>
                        </a:lnTo>
                        <a:cubicBezTo>
                          <a:pt x="88" y="1958"/>
                          <a:pt x="165" y="1914"/>
                          <a:pt x="253" y="1870"/>
                        </a:cubicBezTo>
                        <a:lnTo>
                          <a:pt x="253" y="0"/>
                        </a:ln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3" name="Google Shape;9771;p73">
                  <a:extLst>
                    <a:ext uri="{FF2B5EF4-FFF2-40B4-BE49-F238E27FC236}">
                      <a16:creationId xmlns:a16="http://schemas.microsoft.com/office/drawing/2014/main" id="{A6A81677-7422-6DEE-639B-9959840975B8}"/>
                    </a:ext>
                  </a:extLst>
                </p:cNvPr>
                <p:cNvSpPr/>
                <p:nvPr/>
              </p:nvSpPr>
              <p:spPr>
                <a:xfrm>
                  <a:off x="248302" y="3991538"/>
                  <a:ext cx="1989101" cy="1202774"/>
                </a:xfrm>
                <a:custGeom>
                  <a:avLst/>
                  <a:gdLst/>
                  <a:ahLst/>
                  <a:cxnLst/>
                  <a:rect l="l" t="t" r="r" b="b"/>
                  <a:pathLst>
                    <a:path w="5642" h="3388" extrusionOk="0">
                      <a:moveTo>
                        <a:pt x="2816" y="1"/>
                      </a:moveTo>
                      <a:cubicBezTo>
                        <a:pt x="1265" y="1"/>
                        <a:pt x="0" y="760"/>
                        <a:pt x="0" y="1694"/>
                      </a:cubicBezTo>
                      <a:cubicBezTo>
                        <a:pt x="0" y="2629"/>
                        <a:pt x="1265" y="3388"/>
                        <a:pt x="2816" y="3388"/>
                      </a:cubicBezTo>
                      <a:cubicBezTo>
                        <a:pt x="4377" y="3388"/>
                        <a:pt x="5642" y="2629"/>
                        <a:pt x="5642" y="1694"/>
                      </a:cubicBezTo>
                      <a:cubicBezTo>
                        <a:pt x="5642" y="760"/>
                        <a:pt x="4377" y="1"/>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9772;p73">
                  <a:extLst>
                    <a:ext uri="{FF2B5EF4-FFF2-40B4-BE49-F238E27FC236}">
                      <a16:creationId xmlns:a16="http://schemas.microsoft.com/office/drawing/2014/main" id="{4EE610B0-6A71-2FE6-73E2-E72511142923}"/>
                    </a:ext>
                  </a:extLst>
                </p:cNvPr>
                <p:cNvSpPr/>
                <p:nvPr/>
              </p:nvSpPr>
              <p:spPr>
                <a:xfrm>
                  <a:off x="372400" y="4105522"/>
                  <a:ext cx="1737379" cy="554881"/>
                </a:xfrm>
                <a:custGeom>
                  <a:avLst/>
                  <a:gdLst/>
                  <a:ahLst/>
                  <a:cxnLst/>
                  <a:rect l="l" t="t" r="r" b="b"/>
                  <a:pathLst>
                    <a:path w="4928" h="1563" extrusionOk="0">
                      <a:moveTo>
                        <a:pt x="2464" y="1"/>
                      </a:moveTo>
                      <a:cubicBezTo>
                        <a:pt x="1111" y="1"/>
                        <a:pt x="0" y="661"/>
                        <a:pt x="0" y="1474"/>
                      </a:cubicBezTo>
                      <a:cubicBezTo>
                        <a:pt x="0" y="1507"/>
                        <a:pt x="11" y="1529"/>
                        <a:pt x="11" y="1562"/>
                      </a:cubicBezTo>
                      <a:cubicBezTo>
                        <a:pt x="88" y="782"/>
                        <a:pt x="1155" y="166"/>
                        <a:pt x="2464" y="166"/>
                      </a:cubicBezTo>
                      <a:cubicBezTo>
                        <a:pt x="3783" y="166"/>
                        <a:pt x="4850" y="782"/>
                        <a:pt x="4927" y="1562"/>
                      </a:cubicBezTo>
                      <a:cubicBezTo>
                        <a:pt x="4927" y="1529"/>
                        <a:pt x="4927" y="1507"/>
                        <a:pt x="4927" y="1474"/>
                      </a:cubicBezTo>
                      <a:cubicBezTo>
                        <a:pt x="4927" y="661"/>
                        <a:pt x="3827" y="1"/>
                        <a:pt x="2464"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9773;p73">
                  <a:extLst>
                    <a:ext uri="{FF2B5EF4-FFF2-40B4-BE49-F238E27FC236}">
                      <a16:creationId xmlns:a16="http://schemas.microsoft.com/office/drawing/2014/main" id="{58313269-AE99-AA88-790F-7F483E5B54EF}"/>
                    </a:ext>
                  </a:extLst>
                </p:cNvPr>
                <p:cNvSpPr/>
                <p:nvPr/>
              </p:nvSpPr>
              <p:spPr>
                <a:xfrm>
                  <a:off x="725304" y="4257085"/>
                  <a:ext cx="1083746" cy="693690"/>
                </a:xfrm>
                <a:custGeom>
                  <a:avLst/>
                  <a:gdLst/>
                  <a:ahLst/>
                  <a:cxnLst/>
                  <a:rect l="l" t="t" r="r" b="b"/>
                  <a:pathLst>
                    <a:path w="3074" h="1954" extrusionOk="0">
                      <a:moveTo>
                        <a:pt x="517" y="320"/>
                      </a:moveTo>
                      <a:cubicBezTo>
                        <a:pt x="792" y="485"/>
                        <a:pt x="1067" y="638"/>
                        <a:pt x="1342" y="803"/>
                      </a:cubicBezTo>
                      <a:cubicBezTo>
                        <a:pt x="1298" y="814"/>
                        <a:pt x="1254" y="836"/>
                        <a:pt x="1210" y="847"/>
                      </a:cubicBezTo>
                      <a:cubicBezTo>
                        <a:pt x="1164" y="866"/>
                        <a:pt x="893" y="907"/>
                        <a:pt x="742" y="907"/>
                      </a:cubicBezTo>
                      <a:cubicBezTo>
                        <a:pt x="713" y="907"/>
                        <a:pt x="689" y="906"/>
                        <a:pt x="671" y="902"/>
                      </a:cubicBezTo>
                      <a:cubicBezTo>
                        <a:pt x="330" y="847"/>
                        <a:pt x="253" y="572"/>
                        <a:pt x="462" y="353"/>
                      </a:cubicBezTo>
                      <a:cubicBezTo>
                        <a:pt x="484" y="342"/>
                        <a:pt x="495" y="331"/>
                        <a:pt x="517" y="320"/>
                      </a:cubicBezTo>
                      <a:close/>
                      <a:moveTo>
                        <a:pt x="2124" y="835"/>
                      </a:moveTo>
                      <a:cubicBezTo>
                        <a:pt x="2377" y="835"/>
                        <a:pt x="2753" y="898"/>
                        <a:pt x="2584" y="1353"/>
                      </a:cubicBezTo>
                      <a:cubicBezTo>
                        <a:pt x="2342" y="1166"/>
                        <a:pt x="2067" y="1012"/>
                        <a:pt x="1804" y="869"/>
                      </a:cubicBezTo>
                      <a:cubicBezTo>
                        <a:pt x="1892" y="858"/>
                        <a:pt x="1969" y="836"/>
                        <a:pt x="2046" y="836"/>
                      </a:cubicBezTo>
                      <a:cubicBezTo>
                        <a:pt x="2070" y="835"/>
                        <a:pt x="2096" y="835"/>
                        <a:pt x="2124" y="835"/>
                      </a:cubicBezTo>
                      <a:close/>
                      <a:moveTo>
                        <a:pt x="999" y="1"/>
                      </a:moveTo>
                      <a:cubicBezTo>
                        <a:pt x="827" y="1"/>
                        <a:pt x="642" y="43"/>
                        <a:pt x="484" y="133"/>
                      </a:cubicBezTo>
                      <a:cubicBezTo>
                        <a:pt x="352" y="78"/>
                        <a:pt x="220" y="45"/>
                        <a:pt x="77" y="23"/>
                      </a:cubicBezTo>
                      <a:cubicBezTo>
                        <a:pt x="66" y="23"/>
                        <a:pt x="55" y="56"/>
                        <a:pt x="66" y="56"/>
                      </a:cubicBezTo>
                      <a:cubicBezTo>
                        <a:pt x="165" y="111"/>
                        <a:pt x="253" y="166"/>
                        <a:pt x="341" y="221"/>
                      </a:cubicBezTo>
                      <a:cubicBezTo>
                        <a:pt x="99" y="430"/>
                        <a:pt x="0" y="748"/>
                        <a:pt x="363" y="1001"/>
                      </a:cubicBezTo>
                      <a:cubicBezTo>
                        <a:pt x="492" y="1093"/>
                        <a:pt x="634" y="1126"/>
                        <a:pt x="779" y="1126"/>
                      </a:cubicBezTo>
                      <a:cubicBezTo>
                        <a:pt x="1018" y="1126"/>
                        <a:pt x="1266" y="1037"/>
                        <a:pt x="1485" y="968"/>
                      </a:cubicBezTo>
                      <a:cubicBezTo>
                        <a:pt x="1518" y="957"/>
                        <a:pt x="1551" y="946"/>
                        <a:pt x="1573" y="935"/>
                      </a:cubicBezTo>
                      <a:cubicBezTo>
                        <a:pt x="1881" y="1111"/>
                        <a:pt x="2155" y="1331"/>
                        <a:pt x="2441" y="1518"/>
                      </a:cubicBezTo>
                      <a:cubicBezTo>
                        <a:pt x="2298" y="1628"/>
                        <a:pt x="2100" y="1694"/>
                        <a:pt x="1947" y="1716"/>
                      </a:cubicBezTo>
                      <a:cubicBezTo>
                        <a:pt x="1832" y="1737"/>
                        <a:pt x="1728" y="1748"/>
                        <a:pt x="1625" y="1748"/>
                      </a:cubicBezTo>
                      <a:cubicBezTo>
                        <a:pt x="1510" y="1748"/>
                        <a:pt x="1398" y="1734"/>
                        <a:pt x="1276" y="1705"/>
                      </a:cubicBezTo>
                      <a:cubicBezTo>
                        <a:pt x="1272" y="1704"/>
                        <a:pt x="1268" y="1704"/>
                        <a:pt x="1264" y="1704"/>
                      </a:cubicBezTo>
                      <a:cubicBezTo>
                        <a:pt x="1226" y="1704"/>
                        <a:pt x="1202" y="1753"/>
                        <a:pt x="1232" y="1793"/>
                      </a:cubicBezTo>
                      <a:cubicBezTo>
                        <a:pt x="1347" y="1903"/>
                        <a:pt x="1535" y="1953"/>
                        <a:pt x="1743" y="1953"/>
                      </a:cubicBezTo>
                      <a:cubicBezTo>
                        <a:pt x="2013" y="1953"/>
                        <a:pt x="2317" y="1870"/>
                        <a:pt x="2540" y="1727"/>
                      </a:cubicBezTo>
                      <a:cubicBezTo>
                        <a:pt x="2573" y="1705"/>
                        <a:pt x="2606" y="1672"/>
                        <a:pt x="2639" y="1650"/>
                      </a:cubicBezTo>
                      <a:cubicBezTo>
                        <a:pt x="2749" y="1727"/>
                        <a:pt x="2870" y="1793"/>
                        <a:pt x="2991" y="1848"/>
                      </a:cubicBezTo>
                      <a:cubicBezTo>
                        <a:pt x="3000" y="1852"/>
                        <a:pt x="3008" y="1853"/>
                        <a:pt x="3016" y="1853"/>
                      </a:cubicBezTo>
                      <a:cubicBezTo>
                        <a:pt x="3055" y="1853"/>
                        <a:pt x="3074" y="1810"/>
                        <a:pt x="3046" y="1782"/>
                      </a:cubicBezTo>
                      <a:cubicBezTo>
                        <a:pt x="2969" y="1683"/>
                        <a:pt x="2870" y="1584"/>
                        <a:pt x="2771" y="1496"/>
                      </a:cubicBezTo>
                      <a:cubicBezTo>
                        <a:pt x="2870" y="1353"/>
                        <a:pt x="2892" y="1166"/>
                        <a:pt x="2815" y="979"/>
                      </a:cubicBezTo>
                      <a:cubicBezTo>
                        <a:pt x="2708" y="702"/>
                        <a:pt x="2419" y="628"/>
                        <a:pt x="2149" y="628"/>
                      </a:cubicBezTo>
                      <a:cubicBezTo>
                        <a:pt x="2087" y="628"/>
                        <a:pt x="2026" y="632"/>
                        <a:pt x="1969" y="638"/>
                      </a:cubicBezTo>
                      <a:cubicBezTo>
                        <a:pt x="1826" y="660"/>
                        <a:pt x="1683" y="693"/>
                        <a:pt x="1551" y="737"/>
                      </a:cubicBezTo>
                      <a:cubicBezTo>
                        <a:pt x="1254" y="572"/>
                        <a:pt x="979" y="364"/>
                        <a:pt x="671" y="221"/>
                      </a:cubicBezTo>
                      <a:cubicBezTo>
                        <a:pt x="869" y="133"/>
                        <a:pt x="1111" y="122"/>
                        <a:pt x="1276" y="122"/>
                      </a:cubicBezTo>
                      <a:cubicBezTo>
                        <a:pt x="1320" y="122"/>
                        <a:pt x="1331" y="56"/>
                        <a:pt x="1287" y="45"/>
                      </a:cubicBezTo>
                      <a:cubicBezTo>
                        <a:pt x="1200" y="16"/>
                        <a:pt x="1102" y="1"/>
                        <a:pt x="999"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9774;p73">
                  <a:extLst>
                    <a:ext uri="{FF2B5EF4-FFF2-40B4-BE49-F238E27FC236}">
                      <a16:creationId xmlns:a16="http://schemas.microsoft.com/office/drawing/2014/main" id="{6A0D999C-D637-018F-9762-D70C4420E556}"/>
                    </a:ext>
                  </a:extLst>
                </p:cNvPr>
                <p:cNvSpPr/>
                <p:nvPr/>
              </p:nvSpPr>
              <p:spPr>
                <a:xfrm>
                  <a:off x="442205" y="4715585"/>
                  <a:ext cx="104356" cy="204486"/>
                </a:xfrm>
                <a:custGeom>
                  <a:avLst/>
                  <a:gdLst/>
                  <a:ahLst/>
                  <a:cxnLst/>
                  <a:rect l="l" t="t" r="r" b="b"/>
                  <a:pathLst>
                    <a:path w="296" h="576" extrusionOk="0">
                      <a:moveTo>
                        <a:pt x="92" y="1"/>
                      </a:moveTo>
                      <a:cubicBezTo>
                        <a:pt x="83" y="1"/>
                        <a:pt x="74" y="5"/>
                        <a:pt x="66" y="12"/>
                      </a:cubicBezTo>
                      <a:cubicBezTo>
                        <a:pt x="0" y="89"/>
                        <a:pt x="22" y="221"/>
                        <a:pt x="44" y="309"/>
                      </a:cubicBezTo>
                      <a:cubicBezTo>
                        <a:pt x="66" y="419"/>
                        <a:pt x="121" y="518"/>
                        <a:pt x="231" y="573"/>
                      </a:cubicBezTo>
                      <a:cubicBezTo>
                        <a:pt x="236" y="575"/>
                        <a:pt x="240" y="575"/>
                        <a:pt x="244" y="575"/>
                      </a:cubicBezTo>
                      <a:cubicBezTo>
                        <a:pt x="272" y="575"/>
                        <a:pt x="296" y="547"/>
                        <a:pt x="286" y="518"/>
                      </a:cubicBezTo>
                      <a:cubicBezTo>
                        <a:pt x="242" y="441"/>
                        <a:pt x="187" y="364"/>
                        <a:pt x="165" y="276"/>
                      </a:cubicBezTo>
                      <a:cubicBezTo>
                        <a:pt x="132" y="199"/>
                        <a:pt x="165" y="100"/>
                        <a:pt x="132" y="34"/>
                      </a:cubicBezTo>
                      <a:cubicBezTo>
                        <a:pt x="125" y="13"/>
                        <a:pt x="109" y="1"/>
                        <a:pt x="92"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9775;p73">
                  <a:extLst>
                    <a:ext uri="{FF2B5EF4-FFF2-40B4-BE49-F238E27FC236}">
                      <a16:creationId xmlns:a16="http://schemas.microsoft.com/office/drawing/2014/main" id="{B2E7F3B0-A2B2-B5B5-57AB-435C947C17D6}"/>
                    </a:ext>
                  </a:extLst>
                </p:cNvPr>
                <p:cNvSpPr/>
                <p:nvPr/>
              </p:nvSpPr>
              <p:spPr>
                <a:xfrm>
                  <a:off x="1938784" y="4589202"/>
                  <a:ext cx="81792" cy="206261"/>
                </a:xfrm>
                <a:custGeom>
                  <a:avLst/>
                  <a:gdLst/>
                  <a:ahLst/>
                  <a:cxnLst/>
                  <a:rect l="l" t="t" r="r" b="b"/>
                  <a:pathLst>
                    <a:path w="232" h="581" extrusionOk="0">
                      <a:moveTo>
                        <a:pt x="76" y="1"/>
                      </a:moveTo>
                      <a:cubicBezTo>
                        <a:pt x="66" y="1"/>
                        <a:pt x="55" y="9"/>
                        <a:pt x="55" y="17"/>
                      </a:cubicBezTo>
                      <a:cubicBezTo>
                        <a:pt x="55" y="115"/>
                        <a:pt x="88" y="203"/>
                        <a:pt x="66" y="302"/>
                      </a:cubicBezTo>
                      <a:cubicBezTo>
                        <a:pt x="55" y="390"/>
                        <a:pt x="0" y="456"/>
                        <a:pt x="0" y="544"/>
                      </a:cubicBezTo>
                      <a:cubicBezTo>
                        <a:pt x="0" y="562"/>
                        <a:pt x="15" y="580"/>
                        <a:pt x="32" y="580"/>
                      </a:cubicBezTo>
                      <a:cubicBezTo>
                        <a:pt x="36" y="580"/>
                        <a:pt x="40" y="579"/>
                        <a:pt x="44" y="577"/>
                      </a:cubicBezTo>
                      <a:cubicBezTo>
                        <a:pt x="231" y="511"/>
                        <a:pt x="231" y="115"/>
                        <a:pt x="88" y="6"/>
                      </a:cubicBezTo>
                      <a:cubicBezTo>
                        <a:pt x="85" y="2"/>
                        <a:pt x="81" y="1"/>
                        <a:pt x="76"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9776;p73">
                  <a:extLst>
                    <a:ext uri="{FF2B5EF4-FFF2-40B4-BE49-F238E27FC236}">
                      <a16:creationId xmlns:a16="http://schemas.microsoft.com/office/drawing/2014/main" id="{829C4DF5-5670-61E8-C0D9-3986FC422271}"/>
                    </a:ext>
                  </a:extLst>
                </p:cNvPr>
                <p:cNvSpPr/>
                <p:nvPr/>
              </p:nvSpPr>
              <p:spPr>
                <a:xfrm>
                  <a:off x="1783661" y="4543760"/>
                  <a:ext cx="139611" cy="115023"/>
                </a:xfrm>
                <a:custGeom>
                  <a:avLst/>
                  <a:gdLst/>
                  <a:ahLst/>
                  <a:cxnLst/>
                  <a:rect l="l" t="t" r="r" b="b"/>
                  <a:pathLst>
                    <a:path w="396" h="324" extrusionOk="0">
                      <a:moveTo>
                        <a:pt x="37" y="1"/>
                      </a:moveTo>
                      <a:cubicBezTo>
                        <a:pt x="32" y="1"/>
                        <a:pt x="27" y="1"/>
                        <a:pt x="22" y="2"/>
                      </a:cubicBezTo>
                      <a:cubicBezTo>
                        <a:pt x="11" y="2"/>
                        <a:pt x="0" y="13"/>
                        <a:pt x="11" y="24"/>
                      </a:cubicBezTo>
                      <a:cubicBezTo>
                        <a:pt x="55" y="90"/>
                        <a:pt x="132" y="134"/>
                        <a:pt x="187" y="188"/>
                      </a:cubicBezTo>
                      <a:cubicBezTo>
                        <a:pt x="242" y="243"/>
                        <a:pt x="275" y="298"/>
                        <a:pt x="341" y="320"/>
                      </a:cubicBezTo>
                      <a:cubicBezTo>
                        <a:pt x="345" y="322"/>
                        <a:pt x="349" y="323"/>
                        <a:pt x="353" y="323"/>
                      </a:cubicBezTo>
                      <a:cubicBezTo>
                        <a:pt x="370" y="323"/>
                        <a:pt x="385" y="305"/>
                        <a:pt x="385" y="287"/>
                      </a:cubicBezTo>
                      <a:cubicBezTo>
                        <a:pt x="396" y="149"/>
                        <a:pt x="181" y="1"/>
                        <a:pt x="37" y="1"/>
                      </a:cubicBezTo>
                      <a:close/>
                    </a:path>
                  </a:pathLst>
                </a:custGeom>
                <a:solidFill>
                  <a:srgbClr val="1E2E40">
                    <a:alpha val="25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extLst>
      <p:ext uri="{BB962C8B-B14F-4D97-AF65-F5344CB8AC3E}">
        <p14:creationId xmlns:p14="http://schemas.microsoft.com/office/powerpoint/2010/main" val="402740828"/>
      </p:ext>
    </p:extLst>
  </p:cSld>
  <p:clrMapOvr>
    <a:masterClrMapping/>
  </p:clrMapOvr>
</p:sld>
</file>

<file path=ppt/theme/theme1.xml><?xml version="1.0" encoding="utf-8"?>
<a:theme xmlns:a="http://schemas.openxmlformats.org/drawingml/2006/main" name="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690</TotalTime>
  <Words>4450</Words>
  <Application>Microsoft Office PowerPoint</Application>
  <PresentationFormat>On-screen Show (16:9)</PresentationFormat>
  <Paragraphs>431</Paragraphs>
  <Slides>40</Slides>
  <Notes>3</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40</vt:i4>
      </vt:variant>
    </vt:vector>
  </HeadingPairs>
  <TitlesOfParts>
    <vt:vector size="59" baseType="lpstr">
      <vt:lpstr>Arial</vt:lpstr>
      <vt:lpstr>Baghdad</vt:lpstr>
      <vt:lpstr>Batang</vt:lpstr>
      <vt:lpstr>Bodoni MT Condensed</vt:lpstr>
      <vt:lpstr>Calibri</vt:lpstr>
      <vt:lpstr>Cambria</vt:lpstr>
      <vt:lpstr>Cambria Math</vt:lpstr>
      <vt:lpstr>Candara Light</vt:lpstr>
      <vt:lpstr>Cooper Black</vt:lpstr>
      <vt:lpstr>Courier New</vt:lpstr>
      <vt:lpstr>Eras Bold ITC</vt:lpstr>
      <vt:lpstr>Eras Demi ITC</vt:lpstr>
      <vt:lpstr>Hiragino Kaku Gothic StdN W8</vt:lpstr>
      <vt:lpstr>Oriya MN</vt:lpstr>
      <vt:lpstr>Quire Sans</vt:lpstr>
      <vt:lpstr>Quire Sans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Marsella Putri</dc:creator>
  <cp:lastModifiedBy>ERLNB43</cp:lastModifiedBy>
  <cp:revision>32</cp:revision>
  <dcterms:created xsi:type="dcterms:W3CDTF">2006-08-16T00:00:00Z</dcterms:created>
  <dcterms:modified xsi:type="dcterms:W3CDTF">2023-06-12T12:05:08Z</dcterms:modified>
</cp:coreProperties>
</file>